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26" r:id="rId1"/>
  </p:sldMasterIdLst>
  <p:notesMasterIdLst>
    <p:notesMasterId r:id="rId10"/>
  </p:notesMasterIdLst>
  <p:sldIdLst>
    <p:sldId id="257" r:id="rId2"/>
    <p:sldId id="265" r:id="rId3"/>
    <p:sldId id="258" r:id="rId4"/>
    <p:sldId id="264" r:id="rId5"/>
    <p:sldId id="259" r:id="rId6"/>
    <p:sldId id="260" r:id="rId7"/>
    <p:sldId id="267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9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09:29.5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13798,'0'0'-1328,"0"0"-1970,0 0 641,0 0-192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4:59.09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-635 131 10165,'0'0'-320,"0"0"-1169,0 0 448,0 0 289,0 0-945,0 0 465,0 0 495,0-26-2160</inkml:trace>
  <inkml:trace contextRef="#ctx0" brushRef="#br0" timeOffset="-1296">0 27 11509,'0'0'-1296,"0"0"127,0 0-592,0 0-15,0 0 543,0 0 112,0-27 97</inkml:trace>
  <inkml:trace contextRef="#ctx0" brushRef="#br0" timeOffset="-1120">0 26 4690,'-53'26'3458,"53"-26"-3426,0 0-16,0 0 0,0 0-16,0 0-208,0 0-305,0 0-607,0 0-689,0 0 304,0 0 577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2.72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-660 28 13734,'0'0'-496,"0"0"0,0 0 224,0 0 176,27 0 16,-27 0-433,0 27-959,0-27-2018</inkml:trace>
  <inkml:trace contextRef="#ctx0" brushRef="#br0" timeOffset="-869">1 1 10581,'0'0'240,"0"0"-192,0 0 384,0 0-128,0 0-224,0 0-112,0 0-1120,0 0-2626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39:15.57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79 0 16776,'0'0'-993,"0"0"561,0 0-288,0 0 304,-26 0-689,-1 0-1632,1 0-2081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4-25T22:40:08.71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0 4370,'0'0'3185,"0"0"-4881,0 0-33,0 0 1265,-53 27-561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FE48EB-F087-4356-93A1-F12B6321E097}" type="datetimeFigureOut">
              <a:rPr lang="en-US" smtClean="0"/>
              <a:t>7/24/2019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D35B4A-9A53-4A55-92C0-9B7D03880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943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D35B4A-9A53-4A55-92C0-9B7D038806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162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D35B4A-9A53-4A55-92C0-9B7D038806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7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D35B4A-9A53-4A55-92C0-9B7D038806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32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2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emf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customXml" Target="../ink/ink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FFE06-CCEF-4F2E-923F-9B1B55000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8DDF1C-3FA7-41C3-8C52-29A92ABA3C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C1631-5C79-4CB2-B322-647942272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B159D-7DDC-44A1-8992-8F1FB057E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F3BC2-0297-44A6-8918-0CC79E249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8482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7D987-FCF0-4392-85F6-662573229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449B56-1534-4C81-84AA-608934E246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FDC27-595F-4F74-B86B-5B7073859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B8FA3-F4A4-44F8-A3B9-11E7945D1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D2442-D200-4063-9AE1-72BB0253F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0511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A23A6A-EFE5-4F11-A795-A4EDAA257A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52D3A6-2F7F-44A8-8899-4845E3F477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B90F0-6BB3-42C1-A77D-F54C96FB2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91311-2AFA-46BC-8FE9-FF85CE80D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0D1A4-2BDA-48C8-8581-A4B5A80E1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27992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14:cNvPr>
              <p14:cNvContentPartPr/>
              <p14:nvPr userDrawn="1"/>
            </p14:nvContentPartPr>
            <p14:xfrm>
              <a:off x="3285825" y="730563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1441076-21A4-4AB0-A4C3-2CD86B0855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6825" y="729663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14:cNvPr>
              <p14:cNvContentPartPr/>
              <p14:nvPr userDrawn="1"/>
            </p14:nvContentPartPr>
            <p14:xfrm>
              <a:off x="2238300" y="1333470"/>
              <a:ext cx="228960" cy="47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12E5E6F-A5EC-4FFE-BD32-F34737E4091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29300" y="1324470"/>
                <a:ext cx="24660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14:cNvPr>
              <p14:cNvContentPartPr/>
              <p14:nvPr userDrawn="1"/>
            </p14:nvContentPartPr>
            <p14:xfrm>
              <a:off x="5810220" y="4838430"/>
              <a:ext cx="238320" cy="194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E4DA85-F019-4E90-A6AA-7043F3D87A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01220" y="4829594"/>
                <a:ext cx="255960" cy="36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14:cNvPr>
              <p14:cNvContentPartPr/>
              <p14:nvPr userDrawn="1"/>
            </p14:nvContentPartPr>
            <p14:xfrm>
              <a:off x="7019925" y="123765"/>
              <a:ext cx="288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90FFFC0-B22C-429C-95BD-DD45145FEBA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10925" y="114765"/>
                <a:ext cx="464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14:cNvPr>
              <p14:cNvContentPartPr/>
              <p14:nvPr userDrawn="1"/>
            </p14:nvContentPartPr>
            <p14:xfrm>
              <a:off x="4705125" y="7267500"/>
              <a:ext cx="19440" cy="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F2552DA-D8AD-49AD-B221-046C987028B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96125" y="7258821"/>
                <a:ext cx="37080" cy="2673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BD312742-FF8F-405A-9B03-FA3BE36135F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blipFill>
            <a:blip r:embed="rId13"/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1145401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E379-16DB-40C0-9A28-8EC7FC624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65BDC-679A-46EC-9F33-1E6FBEB1B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FEBD8-FB40-4C51-B8A2-BBA8D9EDE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EA83F-369C-49CA-874D-145C2523F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33419-9094-4DF9-9024-64965C8B6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295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5B0FA-1088-4036-BFD9-B14371224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2A772-EDB9-4DD0-965D-5383D8060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A8CFD-02D6-48FE-A07E-3FB65EC59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F9AAA-430F-4532-B15E-09F74C70D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87AF6-381C-48FB-ABB5-7AA359D66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5051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AF008-7A01-442E-93B6-BB9D15C5F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BF3A6-B79D-43BC-AB50-7EC234AC13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75092E-FA85-4AA9-BF7D-AB05EB5D8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C00843-474E-4529-A49D-DC8D47AB3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853C7-4E93-43F3-9985-A4EBF23D1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6F7637-3738-4BE0-8315-3645CF683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4715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FCEBF-293C-4A8E-A4CF-1A397C308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2BC78-763B-476E-AE0A-71D89AFB1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EBA0E-3554-49A3-BD11-5F4E84727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8EBC0E-FB07-45B6-AB6D-DC5645F2A4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A19687-E97E-4617-AB13-A238F709C6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E63D6F-46A8-4C9C-9280-ACEFE8916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603917-D847-4ADD-942B-5C0329B97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1A5EB5-0B80-41F0-ABE9-675691B67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8777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A59C0-2585-4BCC-B33E-555495702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8DF30A-3BAE-4879-BFDA-0C84E0497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241B8-545D-4A73-9D18-77F1DA824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46EFC3-46BE-4ADA-9828-8C896A42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6344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9BAA79-F2F4-4383-A039-F84AC2D82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386503-3EA0-43EA-9BF7-9C20A0B8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B36994-C811-4BD1-B555-F320D4612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0969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F09A4-6CB0-4591-BA95-960A701A8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7DCFD-731C-405F-8880-2406055EB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7CF321-AC64-41D4-85F7-746B161EC9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3DCF97-1EFD-4AB8-89A2-C3DCE3526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1AF8F4-4020-4599-A9F9-D610DA711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06389D-438B-4A1D-881D-DAD857BD6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7055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21233-89A8-4717-BAAF-D44549722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A89757-58E7-4B0B-924F-C58D7C7A24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E65E4-910A-4FF0-923E-DE43A3B3C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58D5C9-E7D0-4894-A9B2-8B2168B12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B3371C-5CAD-4D10-9A51-12E5F83EB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DF860B-62AC-473E-8919-49EB3CD01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9039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A6723D-2E64-41A1-93CE-F18C0E883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AF1155-3FF0-4E88-9AD8-5455EF517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AE7134-5443-4F46-88DB-72EAFEBD1D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B0D99-9D86-448E-91B7-87964EFA4562}" type="datetimeFigureOut">
              <a:rPr lang="en-CA" smtClean="0"/>
              <a:t>2019-07-24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C4C91-3E6C-473F-A3A4-D9D1379415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64EB2-024E-42F2-AA63-8B78566F68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1E218-C5DD-4030-A7D8-62B49FF52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7859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A018F0-7E6B-495B-9571-12A9C43CFE2D}"/>
              </a:ext>
            </a:extLst>
          </p:cNvPr>
          <p:cNvSpPr txBox="1"/>
          <p:nvPr/>
        </p:nvSpPr>
        <p:spPr>
          <a:xfrm>
            <a:off x="364963" y="538805"/>
            <a:ext cx="6548586" cy="1446550"/>
          </a:xfrm>
          <a:prstGeom prst="rect">
            <a:avLst/>
          </a:prstGeom>
          <a:solidFill>
            <a:srgbClr val="595959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CA" sz="8800" b="1">
                <a:solidFill>
                  <a:schemeClr val="bg1"/>
                </a:solidFill>
                <a:latin typeface="America Faster" panose="02000800000000000000" pitchFamily="2" charset="0"/>
              </a:rPr>
              <a:t>Elektrik XL</a:t>
            </a:r>
          </a:p>
        </p:txBody>
      </p:sp>
      <p:pic>
        <p:nvPicPr>
          <p:cNvPr id="7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9D1D869D-17B0-4667-9B0D-68F65230F6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62098">
            <a:off x="5002617" y="1812850"/>
            <a:ext cx="8431619" cy="4426600"/>
          </a:xfrm>
          <a:prstGeom prst="rect">
            <a:avLst/>
          </a:prstGeom>
        </p:spPr>
      </p:pic>
      <p:cxnSp>
        <p:nvCxnSpPr>
          <p:cNvPr id="17" name="Straight Connector 16" descr="Straight Connector">
            <a:extLst>
              <a:ext uri="{FF2B5EF4-FFF2-40B4-BE49-F238E27FC236}">
                <a16:creationId xmlns:a16="http://schemas.microsoft.com/office/drawing/2014/main" id="{0B2A9F0D-C4A2-4E9F-8EAD-44EEEC9EA785}"/>
              </a:ext>
            </a:extLst>
          </p:cNvPr>
          <p:cNvCxnSpPr>
            <a:cxnSpLocks/>
          </p:cNvCxnSpPr>
          <p:nvPr/>
        </p:nvCxnSpPr>
        <p:spPr>
          <a:xfrm>
            <a:off x="-44067" y="-187287"/>
            <a:ext cx="0" cy="7045287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 descr="Straight Connector">
            <a:extLst>
              <a:ext uri="{FF2B5EF4-FFF2-40B4-BE49-F238E27FC236}">
                <a16:creationId xmlns:a16="http://schemas.microsoft.com/office/drawing/2014/main" id="{D6C722CA-0701-463E-87A9-EF28F206959A}"/>
              </a:ext>
            </a:extLst>
          </p:cNvPr>
          <p:cNvCxnSpPr>
            <a:cxnSpLocks/>
          </p:cNvCxnSpPr>
          <p:nvPr/>
        </p:nvCxnSpPr>
        <p:spPr>
          <a:xfrm>
            <a:off x="12192000" y="-93644"/>
            <a:ext cx="0" cy="7045287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Encircled red dot">
            <a:extLst>
              <a:ext uri="{FF2B5EF4-FFF2-40B4-BE49-F238E27FC236}">
                <a16:creationId xmlns:a16="http://schemas.microsoft.com/office/drawing/2014/main" id="{9C1F24C0-ADD8-48F9-92D2-834AD3D2CF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3" y="-133948"/>
            <a:ext cx="276225" cy="276225"/>
          </a:xfrm>
          <a:prstGeom prst="rect">
            <a:avLst/>
          </a:prstGeom>
        </p:spPr>
      </p:pic>
      <p:pic>
        <p:nvPicPr>
          <p:cNvPr id="22" name="Picture 21" descr="Encircled red dot">
            <a:extLst>
              <a:ext uri="{FF2B5EF4-FFF2-40B4-BE49-F238E27FC236}">
                <a16:creationId xmlns:a16="http://schemas.microsoft.com/office/drawing/2014/main" id="{30E36A61-9A8E-4CC3-BA1F-6E5A73572A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3887" y="-131744"/>
            <a:ext cx="276225" cy="276225"/>
          </a:xfrm>
          <a:prstGeom prst="rect">
            <a:avLst/>
          </a:prstGeom>
        </p:spPr>
      </p:pic>
      <p:pic>
        <p:nvPicPr>
          <p:cNvPr id="12" name="Picture 11" descr="Encircled red dot">
            <a:extLst>
              <a:ext uri="{FF2B5EF4-FFF2-40B4-BE49-F238E27FC236}">
                <a16:creationId xmlns:a16="http://schemas.microsoft.com/office/drawing/2014/main" id="{280E1195-4203-4D38-A2D0-21333E3BB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3888" y="6719888"/>
            <a:ext cx="276225" cy="276225"/>
          </a:xfrm>
          <a:prstGeom prst="rect">
            <a:avLst/>
          </a:prstGeom>
        </p:spPr>
      </p:pic>
      <p:cxnSp>
        <p:nvCxnSpPr>
          <p:cNvPr id="13" name="Straight Connector 12" descr="Straight Connector">
            <a:extLst>
              <a:ext uri="{FF2B5EF4-FFF2-40B4-BE49-F238E27FC236}">
                <a16:creationId xmlns:a16="http://schemas.microsoft.com/office/drawing/2014/main" id="{8A48D5B3-F47C-4D87-A204-74C3ABCAD032}"/>
              </a:ext>
            </a:extLst>
          </p:cNvPr>
          <p:cNvCxnSpPr>
            <a:cxnSpLocks/>
          </p:cNvCxnSpPr>
          <p:nvPr/>
        </p:nvCxnSpPr>
        <p:spPr>
          <a:xfrm flipH="1">
            <a:off x="9339560" y="6858000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Encircled red dot">
            <a:extLst>
              <a:ext uri="{FF2B5EF4-FFF2-40B4-BE49-F238E27FC236}">
                <a16:creationId xmlns:a16="http://schemas.microsoft.com/office/drawing/2014/main" id="{314C9841-88DA-42F1-B9CA-4E4C31E7B8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2" y="6719888"/>
            <a:ext cx="276225" cy="276225"/>
          </a:xfrm>
          <a:prstGeom prst="rect">
            <a:avLst/>
          </a:prstGeom>
        </p:spPr>
      </p:pic>
      <p:cxnSp>
        <p:nvCxnSpPr>
          <p:cNvPr id="18" name="Straight Connector 17" descr="Straight Connector">
            <a:extLst>
              <a:ext uri="{FF2B5EF4-FFF2-40B4-BE49-F238E27FC236}">
                <a16:creationId xmlns:a16="http://schemas.microsoft.com/office/drawing/2014/main" id="{A35507A3-7555-4D60-A589-B5156CB05663}"/>
              </a:ext>
            </a:extLst>
          </p:cNvPr>
          <p:cNvCxnSpPr>
            <a:cxnSpLocks/>
          </p:cNvCxnSpPr>
          <p:nvPr/>
        </p:nvCxnSpPr>
        <p:spPr>
          <a:xfrm flipH="1">
            <a:off x="-2852440" y="6858000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Encircled red dot">
            <a:extLst>
              <a:ext uri="{FF2B5EF4-FFF2-40B4-BE49-F238E27FC236}">
                <a16:creationId xmlns:a16="http://schemas.microsoft.com/office/drawing/2014/main" id="{DC25FFD1-F504-4694-8DB9-B7E771F5A0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91" y="7051417"/>
            <a:ext cx="276225" cy="276225"/>
          </a:xfrm>
          <a:prstGeom prst="rect">
            <a:avLst/>
          </a:prstGeom>
        </p:spPr>
      </p:pic>
      <p:pic>
        <p:nvPicPr>
          <p:cNvPr id="23" name="Picture 22" descr="Encircled red dot">
            <a:extLst>
              <a:ext uri="{FF2B5EF4-FFF2-40B4-BE49-F238E27FC236}">
                <a16:creationId xmlns:a16="http://schemas.microsoft.com/office/drawing/2014/main" id="{1EF62801-A1A7-4CEC-9A89-8BF19C585A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105" y="7051418"/>
            <a:ext cx="276225" cy="276225"/>
          </a:xfrm>
          <a:prstGeom prst="rect">
            <a:avLst/>
          </a:prstGeom>
        </p:spPr>
      </p:pic>
      <p:pic>
        <p:nvPicPr>
          <p:cNvPr id="24" name="Picture 23" descr="Encircled red dot">
            <a:extLst>
              <a:ext uri="{FF2B5EF4-FFF2-40B4-BE49-F238E27FC236}">
                <a16:creationId xmlns:a16="http://schemas.microsoft.com/office/drawing/2014/main" id="{042C0B45-8A99-48B0-BB6E-85A08CB2C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803" y="7051418"/>
            <a:ext cx="276225" cy="276225"/>
          </a:xfrm>
          <a:prstGeom prst="rect">
            <a:avLst/>
          </a:prstGeom>
        </p:spPr>
      </p:pic>
      <p:pic>
        <p:nvPicPr>
          <p:cNvPr id="25" name="Picture 24" descr="Encircled red dot">
            <a:extLst>
              <a:ext uri="{FF2B5EF4-FFF2-40B4-BE49-F238E27FC236}">
                <a16:creationId xmlns:a16="http://schemas.microsoft.com/office/drawing/2014/main" id="{9A0A5A2E-001D-4792-9491-2811079384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2695" y="7051417"/>
            <a:ext cx="27622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405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 descr="Straight Connector">
            <a:extLst>
              <a:ext uri="{FF2B5EF4-FFF2-40B4-BE49-F238E27FC236}">
                <a16:creationId xmlns:a16="http://schemas.microsoft.com/office/drawing/2014/main" id="{06739894-C60B-4AA1-B882-BEEBEAE2A27A}"/>
              </a:ext>
            </a:extLst>
          </p:cNvPr>
          <p:cNvCxnSpPr>
            <a:cxnSpLocks/>
          </p:cNvCxnSpPr>
          <p:nvPr/>
        </p:nvCxnSpPr>
        <p:spPr>
          <a:xfrm>
            <a:off x="-44067" y="-187287"/>
            <a:ext cx="0" cy="7045287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 descr="Straight Connector">
            <a:extLst>
              <a:ext uri="{FF2B5EF4-FFF2-40B4-BE49-F238E27FC236}">
                <a16:creationId xmlns:a16="http://schemas.microsoft.com/office/drawing/2014/main" id="{4D32A093-279A-454E-99BD-EC1793CD41A9}"/>
              </a:ext>
            </a:extLst>
          </p:cNvPr>
          <p:cNvCxnSpPr>
            <a:cxnSpLocks/>
          </p:cNvCxnSpPr>
          <p:nvPr/>
        </p:nvCxnSpPr>
        <p:spPr>
          <a:xfrm>
            <a:off x="12192000" y="-93644"/>
            <a:ext cx="0" cy="7045287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Encircled red dot">
            <a:extLst>
              <a:ext uri="{FF2B5EF4-FFF2-40B4-BE49-F238E27FC236}">
                <a16:creationId xmlns:a16="http://schemas.microsoft.com/office/drawing/2014/main" id="{3213BB24-A064-4F69-A2EB-81F5687474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3" y="-133948"/>
            <a:ext cx="276225" cy="276225"/>
          </a:xfrm>
          <a:prstGeom prst="rect">
            <a:avLst/>
          </a:prstGeom>
        </p:spPr>
      </p:pic>
      <p:pic>
        <p:nvPicPr>
          <p:cNvPr id="30" name="Picture 29" descr="Encircled red dot">
            <a:extLst>
              <a:ext uri="{FF2B5EF4-FFF2-40B4-BE49-F238E27FC236}">
                <a16:creationId xmlns:a16="http://schemas.microsoft.com/office/drawing/2014/main" id="{236D1DDC-FE0D-427A-8235-EB43272F3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3887" y="-131744"/>
            <a:ext cx="276225" cy="276225"/>
          </a:xfrm>
          <a:prstGeom prst="rect">
            <a:avLst/>
          </a:prstGeom>
        </p:spPr>
      </p:pic>
      <p:pic>
        <p:nvPicPr>
          <p:cNvPr id="31" name="Picture 30" descr="Encircled red dot">
            <a:extLst>
              <a:ext uri="{FF2B5EF4-FFF2-40B4-BE49-F238E27FC236}">
                <a16:creationId xmlns:a16="http://schemas.microsoft.com/office/drawing/2014/main" id="{0E0407D0-4BE9-4486-A3E5-1D24C63F06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3888" y="6719888"/>
            <a:ext cx="276225" cy="276225"/>
          </a:xfrm>
          <a:prstGeom prst="rect">
            <a:avLst/>
          </a:prstGeom>
        </p:spPr>
      </p:pic>
      <p:cxnSp>
        <p:nvCxnSpPr>
          <p:cNvPr id="32" name="Straight Connector 31" descr="Straight Connector">
            <a:extLst>
              <a:ext uri="{FF2B5EF4-FFF2-40B4-BE49-F238E27FC236}">
                <a16:creationId xmlns:a16="http://schemas.microsoft.com/office/drawing/2014/main" id="{41B93E4C-BEFE-4FAD-90B7-76D2156B5B0B}"/>
              </a:ext>
            </a:extLst>
          </p:cNvPr>
          <p:cNvCxnSpPr>
            <a:cxnSpLocks/>
          </p:cNvCxnSpPr>
          <p:nvPr/>
        </p:nvCxnSpPr>
        <p:spPr>
          <a:xfrm flipH="1">
            <a:off x="9339560" y="6858000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 descr="Encircled red dot">
            <a:extLst>
              <a:ext uri="{FF2B5EF4-FFF2-40B4-BE49-F238E27FC236}">
                <a16:creationId xmlns:a16="http://schemas.microsoft.com/office/drawing/2014/main" id="{D71D8419-3072-4405-A6D5-239DBADBB3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2" y="6719888"/>
            <a:ext cx="276225" cy="276225"/>
          </a:xfrm>
          <a:prstGeom prst="rect">
            <a:avLst/>
          </a:prstGeom>
        </p:spPr>
      </p:pic>
      <p:pic>
        <p:nvPicPr>
          <p:cNvPr id="34" name="Picture 33" descr="Encircled red dot">
            <a:extLst>
              <a:ext uri="{FF2B5EF4-FFF2-40B4-BE49-F238E27FC236}">
                <a16:creationId xmlns:a16="http://schemas.microsoft.com/office/drawing/2014/main" id="{49BEF894-66C5-4D47-95F7-A778D82B8C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91" y="7051417"/>
            <a:ext cx="276225" cy="276225"/>
          </a:xfrm>
          <a:prstGeom prst="rect">
            <a:avLst/>
          </a:prstGeom>
        </p:spPr>
      </p:pic>
      <p:pic>
        <p:nvPicPr>
          <p:cNvPr id="35" name="Picture 34" descr="Encircled red dot">
            <a:extLst>
              <a:ext uri="{FF2B5EF4-FFF2-40B4-BE49-F238E27FC236}">
                <a16:creationId xmlns:a16="http://schemas.microsoft.com/office/drawing/2014/main" id="{93A3638D-B198-4554-8F79-90D949C86E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105" y="7051418"/>
            <a:ext cx="276225" cy="276225"/>
          </a:xfrm>
          <a:prstGeom prst="rect">
            <a:avLst/>
          </a:prstGeom>
        </p:spPr>
      </p:pic>
      <p:pic>
        <p:nvPicPr>
          <p:cNvPr id="36" name="Picture 35" descr="Encircled red dot">
            <a:extLst>
              <a:ext uri="{FF2B5EF4-FFF2-40B4-BE49-F238E27FC236}">
                <a16:creationId xmlns:a16="http://schemas.microsoft.com/office/drawing/2014/main" id="{EE127415-E9E5-4903-A978-93E11185FE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803" y="7051418"/>
            <a:ext cx="276225" cy="276225"/>
          </a:xfrm>
          <a:prstGeom prst="rect">
            <a:avLst/>
          </a:prstGeom>
        </p:spPr>
      </p:pic>
      <p:pic>
        <p:nvPicPr>
          <p:cNvPr id="37" name="Picture 36" descr="Encircled red dot">
            <a:extLst>
              <a:ext uri="{FF2B5EF4-FFF2-40B4-BE49-F238E27FC236}">
                <a16:creationId xmlns:a16="http://schemas.microsoft.com/office/drawing/2014/main" id="{ABCC3971-6EA6-4F9E-B0AA-6B4D05118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2695" y="7051417"/>
            <a:ext cx="276225" cy="276225"/>
          </a:xfrm>
          <a:prstGeom prst="rect">
            <a:avLst/>
          </a:prstGeom>
        </p:spPr>
      </p:pic>
      <p:pic>
        <p:nvPicPr>
          <p:cNvPr id="2" name="Picture 1" descr="A close up of a device&#10;&#10;Description automatically generated">
            <a:extLst>
              <a:ext uri="{FF2B5EF4-FFF2-40B4-BE49-F238E27FC236}">
                <a16:creationId xmlns:a16="http://schemas.microsoft.com/office/drawing/2014/main" id="{6602441B-4710-434A-89D5-E75BD7D358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95025">
            <a:off x="8136176" y="7067312"/>
            <a:ext cx="1794845" cy="93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265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device&#10;&#10;Description automatically generated">
            <a:extLst>
              <a:ext uri="{FF2B5EF4-FFF2-40B4-BE49-F238E27FC236}">
                <a16:creationId xmlns:a16="http://schemas.microsoft.com/office/drawing/2014/main" id="{AE807FA4-6E51-45D8-9115-4552746971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95025">
            <a:off x="1880190" y="1215698"/>
            <a:ext cx="8431619" cy="4426600"/>
          </a:xfrm>
          <a:prstGeom prst="rect">
            <a:avLst/>
          </a:prstGeom>
        </p:spPr>
      </p:pic>
      <p:cxnSp>
        <p:nvCxnSpPr>
          <p:cNvPr id="9" name="Straight Connector 8" descr="Straight Connector">
            <a:extLst>
              <a:ext uri="{FF2B5EF4-FFF2-40B4-BE49-F238E27FC236}">
                <a16:creationId xmlns:a16="http://schemas.microsoft.com/office/drawing/2014/main" id="{E1F4EFFD-D339-4AAA-8890-1AA1C2EE33AE}"/>
              </a:ext>
            </a:extLst>
          </p:cNvPr>
          <p:cNvCxnSpPr>
            <a:cxnSpLocks/>
          </p:cNvCxnSpPr>
          <p:nvPr/>
        </p:nvCxnSpPr>
        <p:spPr>
          <a:xfrm flipH="1">
            <a:off x="6796916" y="3845882"/>
            <a:ext cx="2862294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Encircled red dot">
            <a:extLst>
              <a:ext uri="{FF2B5EF4-FFF2-40B4-BE49-F238E27FC236}">
                <a16:creationId xmlns:a16="http://schemas.microsoft.com/office/drawing/2014/main" id="{087782EB-C92C-4C68-B7B1-ECB79BEAD8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803" y="3707769"/>
            <a:ext cx="276225" cy="276225"/>
          </a:xfrm>
          <a:prstGeom prst="rect">
            <a:avLst/>
          </a:prstGeom>
        </p:spPr>
      </p:pic>
      <p:cxnSp>
        <p:nvCxnSpPr>
          <p:cNvPr id="12" name="Straight Connector 11" descr="Straight Connector">
            <a:extLst>
              <a:ext uri="{FF2B5EF4-FFF2-40B4-BE49-F238E27FC236}">
                <a16:creationId xmlns:a16="http://schemas.microsoft.com/office/drawing/2014/main" id="{F30D0DC2-01EB-4577-A381-C782EE8B0666}"/>
              </a:ext>
            </a:extLst>
          </p:cNvPr>
          <p:cNvCxnSpPr>
            <a:cxnSpLocks/>
          </p:cNvCxnSpPr>
          <p:nvPr/>
        </p:nvCxnSpPr>
        <p:spPr>
          <a:xfrm flipH="1">
            <a:off x="1961500" y="2825019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380B766-EF77-421F-B470-3A7E13C2DF06}"/>
              </a:ext>
            </a:extLst>
          </p:cNvPr>
          <p:cNvSpPr txBox="1"/>
          <p:nvPr/>
        </p:nvSpPr>
        <p:spPr>
          <a:xfrm>
            <a:off x="7290256" y="3429000"/>
            <a:ext cx="256732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Agency FB" panose="020B0503020202020204" pitchFamily="34" charset="0"/>
              </a:rPr>
              <a:t>Superior battery life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DBB839-3205-4672-ACB7-27092DBB8C15}"/>
              </a:ext>
            </a:extLst>
          </p:cNvPr>
          <p:cNvSpPr txBox="1"/>
          <p:nvPr/>
        </p:nvSpPr>
        <p:spPr>
          <a:xfrm>
            <a:off x="1848996" y="2365557"/>
            <a:ext cx="24716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  <a:latin typeface="Agency FB" panose="020B0503020202020204" pitchFamily="34" charset="0"/>
              </a:rPr>
              <a:t>Unique Design</a:t>
            </a:r>
            <a:endParaRPr lang="en-US" sz="280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26" name="Picture 25" descr="Encircled red dot">
            <a:extLst>
              <a:ext uri="{FF2B5EF4-FFF2-40B4-BE49-F238E27FC236}">
                <a16:creationId xmlns:a16="http://schemas.microsoft.com/office/drawing/2014/main" id="{FCA45966-DE77-42DC-B583-DFE54193FA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3888" y="6719888"/>
            <a:ext cx="276225" cy="276225"/>
          </a:xfrm>
          <a:prstGeom prst="rect">
            <a:avLst/>
          </a:prstGeom>
        </p:spPr>
      </p:pic>
      <p:cxnSp>
        <p:nvCxnSpPr>
          <p:cNvPr id="27" name="Straight Connector 26" descr="Straight Connector">
            <a:extLst>
              <a:ext uri="{FF2B5EF4-FFF2-40B4-BE49-F238E27FC236}">
                <a16:creationId xmlns:a16="http://schemas.microsoft.com/office/drawing/2014/main" id="{558D1393-2062-4373-948A-8424836570F7}"/>
              </a:ext>
            </a:extLst>
          </p:cNvPr>
          <p:cNvCxnSpPr>
            <a:cxnSpLocks/>
          </p:cNvCxnSpPr>
          <p:nvPr/>
        </p:nvCxnSpPr>
        <p:spPr>
          <a:xfrm flipH="1">
            <a:off x="9339560" y="6858000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Encircled red dot">
            <a:extLst>
              <a:ext uri="{FF2B5EF4-FFF2-40B4-BE49-F238E27FC236}">
                <a16:creationId xmlns:a16="http://schemas.microsoft.com/office/drawing/2014/main" id="{F88DCFDD-D48A-40D5-B237-93722C36E8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2" y="6719888"/>
            <a:ext cx="276225" cy="276225"/>
          </a:xfrm>
          <a:prstGeom prst="rect">
            <a:avLst/>
          </a:prstGeom>
        </p:spPr>
      </p:pic>
      <p:cxnSp>
        <p:nvCxnSpPr>
          <p:cNvPr id="29" name="Straight Connector 28" descr="Straight Connector">
            <a:extLst>
              <a:ext uri="{FF2B5EF4-FFF2-40B4-BE49-F238E27FC236}">
                <a16:creationId xmlns:a16="http://schemas.microsoft.com/office/drawing/2014/main" id="{BC0EBAB6-02EF-4A25-84BC-5BC49601D4DC}"/>
              </a:ext>
            </a:extLst>
          </p:cNvPr>
          <p:cNvCxnSpPr>
            <a:cxnSpLocks/>
          </p:cNvCxnSpPr>
          <p:nvPr/>
        </p:nvCxnSpPr>
        <p:spPr>
          <a:xfrm flipH="1">
            <a:off x="-2852440" y="6858000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Encircled red dot">
            <a:extLst>
              <a:ext uri="{FF2B5EF4-FFF2-40B4-BE49-F238E27FC236}">
                <a16:creationId xmlns:a16="http://schemas.microsoft.com/office/drawing/2014/main" id="{3FB2D48A-431A-4A36-855B-010B2EF588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828" y="2686907"/>
            <a:ext cx="276225" cy="27622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CCF79A8-C313-47E5-B789-CAD0105058E7}"/>
              </a:ext>
            </a:extLst>
          </p:cNvPr>
          <p:cNvSpPr txBox="1"/>
          <p:nvPr/>
        </p:nvSpPr>
        <p:spPr>
          <a:xfrm>
            <a:off x="178859" y="164966"/>
            <a:ext cx="2570889" cy="1190684"/>
          </a:xfrm>
          <a:prstGeom prst="rect">
            <a:avLst/>
          </a:prstGeom>
          <a:solidFill>
            <a:srgbClr val="595959">
              <a:alpha val="60000"/>
            </a:srgbClr>
          </a:solidFill>
          <a:effectLst>
            <a:softEdge rad="88900"/>
          </a:effectLst>
        </p:spPr>
        <p:txBody>
          <a:bodyPr wrap="square" rtlCol="0" anchor="t">
            <a:spAutoFit/>
          </a:bodyPr>
          <a:lstStyle/>
          <a:p>
            <a:r>
              <a:rPr lang="en-CA" sz="7200" b="1">
                <a:solidFill>
                  <a:schemeClr val="bg1"/>
                </a:solidFill>
                <a:latin typeface="America Faster"/>
              </a:rPr>
              <a:t>Pro’s</a:t>
            </a:r>
            <a:endParaRPr lang="en-CA" sz="7200" b="1">
              <a:solidFill>
                <a:schemeClr val="bg1"/>
              </a:solidFill>
            </a:endParaRPr>
          </a:p>
        </p:txBody>
      </p:sp>
      <p:pic>
        <p:nvPicPr>
          <p:cNvPr id="32" name="Picture 31" descr="Encircled red dot">
            <a:extLst>
              <a:ext uri="{FF2B5EF4-FFF2-40B4-BE49-F238E27FC236}">
                <a16:creationId xmlns:a16="http://schemas.microsoft.com/office/drawing/2014/main" id="{8E111926-ABFE-4EFD-8864-C0E5B40BA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91" y="7051417"/>
            <a:ext cx="276225" cy="276225"/>
          </a:xfrm>
          <a:prstGeom prst="rect">
            <a:avLst/>
          </a:prstGeom>
        </p:spPr>
      </p:pic>
      <p:pic>
        <p:nvPicPr>
          <p:cNvPr id="33" name="Picture 32" descr="Encircled red dot">
            <a:extLst>
              <a:ext uri="{FF2B5EF4-FFF2-40B4-BE49-F238E27FC236}">
                <a16:creationId xmlns:a16="http://schemas.microsoft.com/office/drawing/2014/main" id="{33120867-69E4-4BDC-99E0-655D67F54C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105" y="7051418"/>
            <a:ext cx="276225" cy="276225"/>
          </a:xfrm>
          <a:prstGeom prst="rect">
            <a:avLst/>
          </a:prstGeom>
        </p:spPr>
      </p:pic>
      <p:pic>
        <p:nvPicPr>
          <p:cNvPr id="34" name="Picture 33" descr="Encircled red dot">
            <a:extLst>
              <a:ext uri="{FF2B5EF4-FFF2-40B4-BE49-F238E27FC236}">
                <a16:creationId xmlns:a16="http://schemas.microsoft.com/office/drawing/2014/main" id="{4AC30B2A-2397-43F1-B5CD-94E81CD236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803" y="7051418"/>
            <a:ext cx="276225" cy="276225"/>
          </a:xfrm>
          <a:prstGeom prst="rect">
            <a:avLst/>
          </a:prstGeom>
        </p:spPr>
      </p:pic>
      <p:pic>
        <p:nvPicPr>
          <p:cNvPr id="35" name="Picture 34" descr="Encircled red dot">
            <a:extLst>
              <a:ext uri="{FF2B5EF4-FFF2-40B4-BE49-F238E27FC236}">
                <a16:creationId xmlns:a16="http://schemas.microsoft.com/office/drawing/2014/main" id="{929B82C1-CBB7-4B9D-B83A-E4E49ECC03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2695" y="7051417"/>
            <a:ext cx="27622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42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BCEE15-DA46-4559-BAA6-CE092535A0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001" y="173595"/>
            <a:ext cx="2211890" cy="2410198"/>
          </a:xfrm>
          <a:custGeom>
            <a:avLst/>
            <a:gdLst>
              <a:gd name="connsiteX0" fmla="*/ 1424793 w 2849586"/>
              <a:gd name="connsiteY0" fmla="*/ 0 h 2849586"/>
              <a:gd name="connsiteX1" fmla="*/ 2849586 w 2849586"/>
              <a:gd name="connsiteY1" fmla="*/ 1424793 h 2849586"/>
              <a:gd name="connsiteX2" fmla="*/ 1424793 w 2849586"/>
              <a:gd name="connsiteY2" fmla="*/ 2849586 h 2849586"/>
              <a:gd name="connsiteX3" fmla="*/ 0 w 2849586"/>
              <a:gd name="connsiteY3" fmla="*/ 1424793 h 2849586"/>
              <a:gd name="connsiteX4" fmla="*/ 1424793 w 2849586"/>
              <a:gd name="connsiteY4" fmla="*/ 0 h 2849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8AFF95-9D98-45C7-B9C0-9FF8A769A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419" y="3762372"/>
            <a:ext cx="2114716" cy="2113262"/>
          </a:xfrm>
          <a:custGeom>
            <a:avLst/>
            <a:gdLst>
              <a:gd name="connsiteX0" fmla="*/ 1424793 w 2849586"/>
              <a:gd name="connsiteY0" fmla="*/ 0 h 2849586"/>
              <a:gd name="connsiteX1" fmla="*/ 2849586 w 2849586"/>
              <a:gd name="connsiteY1" fmla="*/ 1424793 h 2849586"/>
              <a:gd name="connsiteX2" fmla="*/ 1424793 w 2849586"/>
              <a:gd name="connsiteY2" fmla="*/ 2849586 h 2849586"/>
              <a:gd name="connsiteX3" fmla="*/ 0 w 2849586"/>
              <a:gd name="connsiteY3" fmla="*/ 1424793 h 2849586"/>
              <a:gd name="connsiteX4" fmla="*/ 1424793 w 2849586"/>
              <a:gd name="connsiteY4" fmla="*/ 0 h 2849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CC88D1C-3548-47AB-A2F0-C9EEA28639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678" y="173595"/>
            <a:ext cx="2410198" cy="2410198"/>
          </a:xfrm>
          <a:custGeom>
            <a:avLst/>
            <a:gdLst>
              <a:gd name="connsiteX0" fmla="*/ 1424793 w 2849586"/>
              <a:gd name="connsiteY0" fmla="*/ 0 h 2849586"/>
              <a:gd name="connsiteX1" fmla="*/ 2849586 w 2849586"/>
              <a:gd name="connsiteY1" fmla="*/ 1424793 h 2849586"/>
              <a:gd name="connsiteX2" fmla="*/ 1424793 w 2849586"/>
              <a:gd name="connsiteY2" fmla="*/ 2849586 h 2849586"/>
              <a:gd name="connsiteX3" fmla="*/ 0 w 2849586"/>
              <a:gd name="connsiteY3" fmla="*/ 1424793 h 2849586"/>
              <a:gd name="connsiteX4" fmla="*/ 1424793 w 2849586"/>
              <a:gd name="connsiteY4" fmla="*/ 0 h 2849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476385-25FC-4B82-BC9C-A002E1EA49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173" y="3760918"/>
            <a:ext cx="2114716" cy="2114716"/>
          </a:xfrm>
          <a:custGeom>
            <a:avLst/>
            <a:gdLst>
              <a:gd name="connsiteX0" fmla="*/ 1424793 w 2849586"/>
              <a:gd name="connsiteY0" fmla="*/ 0 h 2849586"/>
              <a:gd name="connsiteX1" fmla="*/ 2849586 w 2849586"/>
              <a:gd name="connsiteY1" fmla="*/ 1424793 h 2849586"/>
              <a:gd name="connsiteX2" fmla="*/ 1424793 w 2849586"/>
              <a:gd name="connsiteY2" fmla="*/ 2849586 h 2849586"/>
              <a:gd name="connsiteX3" fmla="*/ 0 w 2849586"/>
              <a:gd name="connsiteY3" fmla="*/ 1424793 h 2849586"/>
              <a:gd name="connsiteX4" fmla="*/ 1424793 w 2849586"/>
              <a:gd name="connsiteY4" fmla="*/ 0 h 2849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</p:spPr>
      </p:pic>
      <p:cxnSp>
        <p:nvCxnSpPr>
          <p:cNvPr id="13" name="Straight Connector 12" descr="Straight Connector">
            <a:extLst>
              <a:ext uri="{FF2B5EF4-FFF2-40B4-BE49-F238E27FC236}">
                <a16:creationId xmlns:a16="http://schemas.microsoft.com/office/drawing/2014/main" id="{F987EF73-8775-4694-BB8B-87C5DEA90FE3}"/>
              </a:ext>
            </a:extLst>
          </p:cNvPr>
          <p:cNvCxnSpPr>
            <a:cxnSpLocks/>
          </p:cNvCxnSpPr>
          <p:nvPr/>
        </p:nvCxnSpPr>
        <p:spPr>
          <a:xfrm flipH="1">
            <a:off x="1599484" y="6013748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 descr="Straight Connector">
            <a:extLst>
              <a:ext uri="{FF2B5EF4-FFF2-40B4-BE49-F238E27FC236}">
                <a16:creationId xmlns:a16="http://schemas.microsoft.com/office/drawing/2014/main" id="{4F34E06C-A2DD-4745-9784-6F8AA2E300ED}"/>
              </a:ext>
            </a:extLst>
          </p:cNvPr>
          <p:cNvCxnSpPr>
            <a:cxnSpLocks/>
          </p:cNvCxnSpPr>
          <p:nvPr/>
        </p:nvCxnSpPr>
        <p:spPr>
          <a:xfrm flipH="1">
            <a:off x="1583201" y="2833364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 descr="Straight Connector">
            <a:extLst>
              <a:ext uri="{FF2B5EF4-FFF2-40B4-BE49-F238E27FC236}">
                <a16:creationId xmlns:a16="http://schemas.microsoft.com/office/drawing/2014/main" id="{E33A85F0-33D3-4E04-BD89-49E4FDF05A44}"/>
              </a:ext>
            </a:extLst>
          </p:cNvPr>
          <p:cNvCxnSpPr>
            <a:cxnSpLocks/>
          </p:cNvCxnSpPr>
          <p:nvPr/>
        </p:nvCxnSpPr>
        <p:spPr>
          <a:xfrm flipH="1">
            <a:off x="7385001" y="6013747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 descr="Straight Connector">
            <a:extLst>
              <a:ext uri="{FF2B5EF4-FFF2-40B4-BE49-F238E27FC236}">
                <a16:creationId xmlns:a16="http://schemas.microsoft.com/office/drawing/2014/main" id="{46D7C496-7D2F-4ED7-A5B3-46741C1BC2E0}"/>
              </a:ext>
            </a:extLst>
          </p:cNvPr>
          <p:cNvCxnSpPr>
            <a:cxnSpLocks/>
          </p:cNvCxnSpPr>
          <p:nvPr/>
        </p:nvCxnSpPr>
        <p:spPr>
          <a:xfrm flipH="1">
            <a:off x="7399622" y="2813089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Encircled red dot">
            <a:extLst>
              <a:ext uri="{FF2B5EF4-FFF2-40B4-BE49-F238E27FC236}">
                <a16:creationId xmlns:a16="http://schemas.microsoft.com/office/drawing/2014/main" id="{D2F042A1-245D-4D69-957C-D83E51A3EB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088" y="2703663"/>
            <a:ext cx="276225" cy="276225"/>
          </a:xfrm>
          <a:prstGeom prst="rect">
            <a:avLst/>
          </a:prstGeom>
        </p:spPr>
      </p:pic>
      <p:pic>
        <p:nvPicPr>
          <p:cNvPr id="21" name="Picture 20" descr="Encircled red dot">
            <a:extLst>
              <a:ext uri="{FF2B5EF4-FFF2-40B4-BE49-F238E27FC236}">
                <a16:creationId xmlns:a16="http://schemas.microsoft.com/office/drawing/2014/main" id="{1B65A72C-42CE-4E67-BEA8-F2A950B954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811" y="2695251"/>
            <a:ext cx="276225" cy="276225"/>
          </a:xfrm>
          <a:prstGeom prst="rect">
            <a:avLst/>
          </a:prstGeom>
        </p:spPr>
      </p:pic>
      <p:pic>
        <p:nvPicPr>
          <p:cNvPr id="22" name="Picture 21" descr="Encircled red dot">
            <a:extLst>
              <a:ext uri="{FF2B5EF4-FFF2-40B4-BE49-F238E27FC236}">
                <a16:creationId xmlns:a16="http://schemas.microsoft.com/office/drawing/2014/main" id="{829CA177-39C1-4526-A10F-06EA82ECC8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518" y="5875634"/>
            <a:ext cx="276225" cy="276225"/>
          </a:xfrm>
          <a:prstGeom prst="rect">
            <a:avLst/>
          </a:prstGeom>
        </p:spPr>
      </p:pic>
      <p:pic>
        <p:nvPicPr>
          <p:cNvPr id="23" name="Picture 22" descr="Encircled red dot">
            <a:extLst>
              <a:ext uri="{FF2B5EF4-FFF2-40B4-BE49-F238E27FC236}">
                <a16:creationId xmlns:a16="http://schemas.microsoft.com/office/drawing/2014/main" id="{9FC84D34-749B-420F-9E29-AEA1EDF42C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811" y="5875634"/>
            <a:ext cx="276225" cy="276225"/>
          </a:xfrm>
          <a:prstGeom prst="rect">
            <a:avLst/>
          </a:prstGeom>
        </p:spPr>
      </p:pic>
      <p:pic>
        <p:nvPicPr>
          <p:cNvPr id="24" name="Picture 23" descr="Encircled red dot">
            <a:extLst>
              <a:ext uri="{FF2B5EF4-FFF2-40B4-BE49-F238E27FC236}">
                <a16:creationId xmlns:a16="http://schemas.microsoft.com/office/drawing/2014/main" id="{D202C43E-67A7-41D8-8B0E-75C2C49F20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509" y="5875634"/>
            <a:ext cx="276225" cy="276225"/>
          </a:xfrm>
          <a:prstGeom prst="rect">
            <a:avLst/>
          </a:prstGeom>
        </p:spPr>
      </p:pic>
      <p:pic>
        <p:nvPicPr>
          <p:cNvPr id="25" name="Picture 24" descr="Encircled red dot">
            <a:extLst>
              <a:ext uri="{FF2B5EF4-FFF2-40B4-BE49-F238E27FC236}">
                <a16:creationId xmlns:a16="http://schemas.microsoft.com/office/drawing/2014/main" id="{CBA26D2E-E7C2-4A6E-BBC1-D99B86FE5C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9328" y="5875634"/>
            <a:ext cx="276225" cy="276225"/>
          </a:xfrm>
          <a:prstGeom prst="rect">
            <a:avLst/>
          </a:prstGeom>
        </p:spPr>
      </p:pic>
      <p:pic>
        <p:nvPicPr>
          <p:cNvPr id="26" name="Picture 25" descr="Encircled red dot">
            <a:extLst>
              <a:ext uri="{FF2B5EF4-FFF2-40B4-BE49-F238E27FC236}">
                <a16:creationId xmlns:a16="http://schemas.microsoft.com/office/drawing/2014/main" id="{FCD34404-1B98-4A21-B059-91C8B6E018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509" y="2695251"/>
            <a:ext cx="276225" cy="276225"/>
          </a:xfrm>
          <a:prstGeom prst="rect">
            <a:avLst/>
          </a:prstGeom>
        </p:spPr>
      </p:pic>
      <p:pic>
        <p:nvPicPr>
          <p:cNvPr id="27" name="Picture 26" descr="Encircled red dot">
            <a:extLst>
              <a:ext uri="{FF2B5EF4-FFF2-40B4-BE49-F238E27FC236}">
                <a16:creationId xmlns:a16="http://schemas.microsoft.com/office/drawing/2014/main" id="{3AF0D11B-22AE-4EB3-9053-119E912509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7265" y="2695251"/>
            <a:ext cx="27622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78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device&#10;&#10;Description automatically generated">
            <a:extLst>
              <a:ext uri="{FF2B5EF4-FFF2-40B4-BE49-F238E27FC236}">
                <a16:creationId xmlns:a16="http://schemas.microsoft.com/office/drawing/2014/main" id="{AE807FA4-6E51-45D8-9115-455274697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1114">
            <a:off x="1880190" y="1215699"/>
            <a:ext cx="8431619" cy="4426600"/>
          </a:xfrm>
          <a:prstGeom prst="rect">
            <a:avLst/>
          </a:prstGeom>
        </p:spPr>
      </p:pic>
      <p:cxnSp>
        <p:nvCxnSpPr>
          <p:cNvPr id="9" name="Straight Connector 8" descr="Straight Connector">
            <a:extLst>
              <a:ext uri="{FF2B5EF4-FFF2-40B4-BE49-F238E27FC236}">
                <a16:creationId xmlns:a16="http://schemas.microsoft.com/office/drawing/2014/main" id="{E1F4EFFD-D339-4AAA-8890-1AA1C2EE33AE}"/>
              </a:ext>
            </a:extLst>
          </p:cNvPr>
          <p:cNvCxnSpPr>
            <a:cxnSpLocks/>
          </p:cNvCxnSpPr>
          <p:nvPr/>
        </p:nvCxnSpPr>
        <p:spPr>
          <a:xfrm flipH="1">
            <a:off x="670291" y="4249871"/>
            <a:ext cx="3319737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Encircled red dot">
            <a:extLst>
              <a:ext uri="{FF2B5EF4-FFF2-40B4-BE49-F238E27FC236}">
                <a16:creationId xmlns:a16="http://schemas.microsoft.com/office/drawing/2014/main" id="{087782EB-C92C-4C68-B7B1-ECB79BEAD8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6" y="4106519"/>
            <a:ext cx="276225" cy="276225"/>
          </a:xfrm>
          <a:prstGeom prst="rect">
            <a:avLst/>
          </a:prstGeom>
        </p:spPr>
      </p:pic>
      <p:cxnSp>
        <p:nvCxnSpPr>
          <p:cNvPr id="12" name="Straight Connector 11" descr="Straight Connector">
            <a:extLst>
              <a:ext uri="{FF2B5EF4-FFF2-40B4-BE49-F238E27FC236}">
                <a16:creationId xmlns:a16="http://schemas.microsoft.com/office/drawing/2014/main" id="{F30D0DC2-01EB-4577-A381-C782EE8B0666}"/>
              </a:ext>
            </a:extLst>
          </p:cNvPr>
          <p:cNvCxnSpPr>
            <a:cxnSpLocks/>
          </p:cNvCxnSpPr>
          <p:nvPr/>
        </p:nvCxnSpPr>
        <p:spPr>
          <a:xfrm flipH="1">
            <a:off x="4097185" y="1782074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3DBB839-3205-4672-ACB7-27092DBB8C15}"/>
              </a:ext>
            </a:extLst>
          </p:cNvPr>
          <p:cNvSpPr txBox="1"/>
          <p:nvPr/>
        </p:nvSpPr>
        <p:spPr>
          <a:xfrm>
            <a:off x="3992008" y="1355650"/>
            <a:ext cx="162295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Agency FB" panose="020B0503020202020204" pitchFamily="34" charset="0"/>
              </a:rPr>
              <a:t>Excellent OS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877C4D-3AFA-40DF-A63A-2814625BA372}"/>
              </a:ext>
            </a:extLst>
          </p:cNvPr>
          <p:cNvSpPr txBox="1"/>
          <p:nvPr/>
        </p:nvSpPr>
        <p:spPr>
          <a:xfrm>
            <a:off x="566551" y="3844909"/>
            <a:ext cx="35272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Agency FB" panose="020B0503020202020204" pitchFamily="34" charset="0"/>
              </a:rPr>
              <a:t>USB-C w/ quick charging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D60EBC3-DDC5-4CB2-BFF3-29BF6A600EA1}"/>
              </a:ext>
            </a:extLst>
          </p:cNvPr>
          <p:cNvSpPr txBox="1"/>
          <p:nvPr/>
        </p:nvSpPr>
        <p:spPr>
          <a:xfrm>
            <a:off x="178859" y="164966"/>
            <a:ext cx="2570889" cy="1190684"/>
          </a:xfrm>
          <a:prstGeom prst="rect">
            <a:avLst/>
          </a:prstGeom>
          <a:solidFill>
            <a:srgbClr val="595959">
              <a:alpha val="60000"/>
            </a:srgbClr>
          </a:solidFill>
          <a:effectLst>
            <a:softEdge rad="88900"/>
          </a:effectLst>
        </p:spPr>
        <p:txBody>
          <a:bodyPr wrap="square" rtlCol="0" anchor="t">
            <a:spAutoFit/>
          </a:bodyPr>
          <a:lstStyle/>
          <a:p>
            <a:r>
              <a:rPr lang="en-CA" sz="7200" b="1">
                <a:solidFill>
                  <a:schemeClr val="bg1"/>
                </a:solidFill>
                <a:latin typeface="America Faster"/>
              </a:rPr>
              <a:t>Pro’s</a:t>
            </a:r>
            <a:endParaRPr lang="en-CA" sz="7200" b="1">
              <a:solidFill>
                <a:schemeClr val="bg1"/>
              </a:solidFill>
            </a:endParaRPr>
          </a:p>
        </p:txBody>
      </p:sp>
      <p:pic>
        <p:nvPicPr>
          <p:cNvPr id="15" name="Picture 14" descr="Encircled red dot">
            <a:extLst>
              <a:ext uri="{FF2B5EF4-FFF2-40B4-BE49-F238E27FC236}">
                <a16:creationId xmlns:a16="http://schemas.microsoft.com/office/drawing/2014/main" id="{3394ADF4-D80E-423B-9485-3EB4129989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3888" y="6719888"/>
            <a:ext cx="276225" cy="276225"/>
          </a:xfrm>
          <a:prstGeom prst="rect">
            <a:avLst/>
          </a:prstGeom>
        </p:spPr>
      </p:pic>
      <p:cxnSp>
        <p:nvCxnSpPr>
          <p:cNvPr id="16" name="Straight Connector 15" descr="Straight Connector">
            <a:extLst>
              <a:ext uri="{FF2B5EF4-FFF2-40B4-BE49-F238E27FC236}">
                <a16:creationId xmlns:a16="http://schemas.microsoft.com/office/drawing/2014/main" id="{B4E7A8D9-51C0-4BA5-9CB5-14287062B4BF}"/>
              </a:ext>
            </a:extLst>
          </p:cNvPr>
          <p:cNvCxnSpPr>
            <a:cxnSpLocks/>
          </p:cNvCxnSpPr>
          <p:nvPr/>
        </p:nvCxnSpPr>
        <p:spPr>
          <a:xfrm flipH="1">
            <a:off x="9339560" y="6858000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Encircled red dot">
            <a:extLst>
              <a:ext uri="{FF2B5EF4-FFF2-40B4-BE49-F238E27FC236}">
                <a16:creationId xmlns:a16="http://schemas.microsoft.com/office/drawing/2014/main" id="{10D25A36-A9A0-4B1D-BFB8-D38BC2B57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2" y="6719888"/>
            <a:ext cx="276225" cy="276225"/>
          </a:xfrm>
          <a:prstGeom prst="rect">
            <a:avLst/>
          </a:prstGeom>
        </p:spPr>
      </p:pic>
      <p:cxnSp>
        <p:nvCxnSpPr>
          <p:cNvPr id="19" name="Straight Connector 18" descr="Straight Connector">
            <a:extLst>
              <a:ext uri="{FF2B5EF4-FFF2-40B4-BE49-F238E27FC236}">
                <a16:creationId xmlns:a16="http://schemas.microsoft.com/office/drawing/2014/main" id="{6A53ACAA-81D8-4A9E-8075-153F7A5F74FF}"/>
              </a:ext>
            </a:extLst>
          </p:cNvPr>
          <p:cNvCxnSpPr>
            <a:cxnSpLocks/>
          </p:cNvCxnSpPr>
          <p:nvPr/>
        </p:nvCxnSpPr>
        <p:spPr>
          <a:xfrm flipH="1">
            <a:off x="-2852440" y="6858000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Encircled red dot">
            <a:extLst>
              <a:ext uri="{FF2B5EF4-FFF2-40B4-BE49-F238E27FC236}">
                <a16:creationId xmlns:a16="http://schemas.microsoft.com/office/drawing/2014/main" id="{3FB2D48A-431A-4A36-855B-010B2EF588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513" y="1643962"/>
            <a:ext cx="276225" cy="276225"/>
          </a:xfrm>
          <a:prstGeom prst="rect">
            <a:avLst/>
          </a:prstGeom>
        </p:spPr>
      </p:pic>
      <p:pic>
        <p:nvPicPr>
          <p:cNvPr id="20" name="Picture 19" descr="Encircled red dot">
            <a:extLst>
              <a:ext uri="{FF2B5EF4-FFF2-40B4-BE49-F238E27FC236}">
                <a16:creationId xmlns:a16="http://schemas.microsoft.com/office/drawing/2014/main" id="{98E4224D-BC39-4064-B17C-6DAE7290EB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91" y="7051417"/>
            <a:ext cx="276225" cy="276225"/>
          </a:xfrm>
          <a:prstGeom prst="rect">
            <a:avLst/>
          </a:prstGeom>
        </p:spPr>
      </p:pic>
      <p:pic>
        <p:nvPicPr>
          <p:cNvPr id="21" name="Picture 20" descr="Encircled red dot">
            <a:extLst>
              <a:ext uri="{FF2B5EF4-FFF2-40B4-BE49-F238E27FC236}">
                <a16:creationId xmlns:a16="http://schemas.microsoft.com/office/drawing/2014/main" id="{0E3915E5-AAF1-4256-B1B9-BA7EDA2D1C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105" y="7051418"/>
            <a:ext cx="276225" cy="276225"/>
          </a:xfrm>
          <a:prstGeom prst="rect">
            <a:avLst/>
          </a:prstGeom>
        </p:spPr>
      </p:pic>
      <p:pic>
        <p:nvPicPr>
          <p:cNvPr id="22" name="Picture 21" descr="Encircled red dot">
            <a:extLst>
              <a:ext uri="{FF2B5EF4-FFF2-40B4-BE49-F238E27FC236}">
                <a16:creationId xmlns:a16="http://schemas.microsoft.com/office/drawing/2014/main" id="{AF7EEC78-08E2-402F-94A3-9BC0D14E58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803" y="7051418"/>
            <a:ext cx="276225" cy="276225"/>
          </a:xfrm>
          <a:prstGeom prst="rect">
            <a:avLst/>
          </a:prstGeom>
        </p:spPr>
      </p:pic>
      <p:pic>
        <p:nvPicPr>
          <p:cNvPr id="23" name="Picture 22" descr="Encircled red dot">
            <a:extLst>
              <a:ext uri="{FF2B5EF4-FFF2-40B4-BE49-F238E27FC236}">
                <a16:creationId xmlns:a16="http://schemas.microsoft.com/office/drawing/2014/main" id="{B1EB670D-F3E0-488D-9DEF-DAC2D4F7C8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2695" y="7051417"/>
            <a:ext cx="27622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90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807FA4-6E51-45D8-9115-4552746971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7902">
            <a:off x="2359514" y="1306637"/>
            <a:ext cx="7472971" cy="4244723"/>
          </a:xfrm>
          <a:prstGeom prst="rect">
            <a:avLst/>
          </a:prstGeom>
        </p:spPr>
      </p:pic>
      <p:cxnSp>
        <p:nvCxnSpPr>
          <p:cNvPr id="9" name="Straight Connector 8" descr="Straight Connector">
            <a:extLst>
              <a:ext uri="{FF2B5EF4-FFF2-40B4-BE49-F238E27FC236}">
                <a16:creationId xmlns:a16="http://schemas.microsoft.com/office/drawing/2014/main" id="{E1F4EFFD-D339-4AAA-8890-1AA1C2EE33AE}"/>
              </a:ext>
            </a:extLst>
          </p:cNvPr>
          <p:cNvCxnSpPr>
            <a:cxnSpLocks/>
          </p:cNvCxnSpPr>
          <p:nvPr/>
        </p:nvCxnSpPr>
        <p:spPr>
          <a:xfrm>
            <a:off x="6095999" y="3802196"/>
            <a:ext cx="4127312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Encircled red dot">
            <a:extLst>
              <a:ext uri="{FF2B5EF4-FFF2-40B4-BE49-F238E27FC236}">
                <a16:creationId xmlns:a16="http://schemas.microsoft.com/office/drawing/2014/main" id="{087782EB-C92C-4C68-B7B1-ECB79BEAD8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886" y="3658844"/>
            <a:ext cx="276225" cy="276225"/>
          </a:xfrm>
          <a:prstGeom prst="rect">
            <a:avLst/>
          </a:prstGeom>
        </p:spPr>
      </p:pic>
      <p:cxnSp>
        <p:nvCxnSpPr>
          <p:cNvPr id="12" name="Straight Connector 11" descr="Straight Connector">
            <a:extLst>
              <a:ext uri="{FF2B5EF4-FFF2-40B4-BE49-F238E27FC236}">
                <a16:creationId xmlns:a16="http://schemas.microsoft.com/office/drawing/2014/main" id="{F30D0DC2-01EB-4577-A381-C782EE8B0666}"/>
              </a:ext>
            </a:extLst>
          </p:cNvPr>
          <p:cNvCxnSpPr>
            <a:cxnSpLocks/>
          </p:cNvCxnSpPr>
          <p:nvPr/>
        </p:nvCxnSpPr>
        <p:spPr>
          <a:xfrm flipH="1">
            <a:off x="371475" y="2845180"/>
            <a:ext cx="3767179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66CEFE1-7642-4130-9374-8118F968CFD3}"/>
              </a:ext>
            </a:extLst>
          </p:cNvPr>
          <p:cNvSpPr txBox="1"/>
          <p:nvPr/>
        </p:nvSpPr>
        <p:spPr>
          <a:xfrm>
            <a:off x="273526" y="2425326"/>
            <a:ext cx="349097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Agency FB" panose="020B0503020202020204" pitchFamily="34" charset="0"/>
              </a:rPr>
              <a:t>Battery acts as a power bank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0B60E6-9A8E-4038-871C-54CDAF8556F3}"/>
              </a:ext>
            </a:extLst>
          </p:cNvPr>
          <p:cNvSpPr txBox="1"/>
          <p:nvPr/>
        </p:nvSpPr>
        <p:spPr>
          <a:xfrm>
            <a:off x="8924210" y="3380177"/>
            <a:ext cx="162295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Agency FB" panose="020B0503020202020204" pitchFamily="34" charset="0"/>
              </a:rPr>
              <a:t>5 Cameras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0" name="Straight Connector 19" descr="Straight Connector">
            <a:extLst>
              <a:ext uri="{FF2B5EF4-FFF2-40B4-BE49-F238E27FC236}">
                <a16:creationId xmlns:a16="http://schemas.microsoft.com/office/drawing/2014/main" id="{33BBAA45-95D1-4E2E-8BB2-BE9CF7CC203A}"/>
              </a:ext>
            </a:extLst>
          </p:cNvPr>
          <p:cNvCxnSpPr>
            <a:cxnSpLocks/>
          </p:cNvCxnSpPr>
          <p:nvPr/>
        </p:nvCxnSpPr>
        <p:spPr>
          <a:xfrm>
            <a:off x="7267527" y="1946339"/>
            <a:ext cx="276229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F3E3FD8-3E27-4D40-A04C-53EC2AEF3BA9}"/>
              </a:ext>
            </a:extLst>
          </p:cNvPr>
          <p:cNvSpPr txBox="1"/>
          <p:nvPr/>
        </p:nvSpPr>
        <p:spPr>
          <a:xfrm>
            <a:off x="7952576" y="1516291"/>
            <a:ext cx="349097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Agency FB" panose="020B0503020202020204" pitchFamily="34" charset="0"/>
              </a:rPr>
              <a:t>Ergonomic Design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16" name="Picture 15" descr="Encircled red dot">
            <a:extLst>
              <a:ext uri="{FF2B5EF4-FFF2-40B4-BE49-F238E27FC236}">
                <a16:creationId xmlns:a16="http://schemas.microsoft.com/office/drawing/2014/main" id="{A2D0D5B1-5073-4079-BE35-6745E3081D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2" y="6719888"/>
            <a:ext cx="276225" cy="276225"/>
          </a:xfrm>
          <a:prstGeom prst="rect">
            <a:avLst/>
          </a:prstGeom>
        </p:spPr>
      </p:pic>
      <p:cxnSp>
        <p:nvCxnSpPr>
          <p:cNvPr id="22" name="Straight Connector 21" descr="Straight Connector">
            <a:extLst>
              <a:ext uri="{FF2B5EF4-FFF2-40B4-BE49-F238E27FC236}">
                <a16:creationId xmlns:a16="http://schemas.microsoft.com/office/drawing/2014/main" id="{92C05852-D94A-4169-999A-79535A06429A}"/>
              </a:ext>
            </a:extLst>
          </p:cNvPr>
          <p:cNvCxnSpPr>
            <a:cxnSpLocks/>
          </p:cNvCxnSpPr>
          <p:nvPr/>
        </p:nvCxnSpPr>
        <p:spPr>
          <a:xfrm flipH="1">
            <a:off x="-2852440" y="6858000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Encircled red dot">
            <a:extLst>
              <a:ext uri="{FF2B5EF4-FFF2-40B4-BE49-F238E27FC236}">
                <a16:creationId xmlns:a16="http://schemas.microsoft.com/office/drawing/2014/main" id="{3FB2D48A-431A-4A36-855B-010B2EF588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42" y="2707068"/>
            <a:ext cx="276225" cy="276225"/>
          </a:xfrm>
          <a:prstGeom prst="rect">
            <a:avLst/>
          </a:prstGeom>
        </p:spPr>
      </p:pic>
      <p:pic>
        <p:nvPicPr>
          <p:cNvPr id="19" name="Picture 18" descr="Encircled red dot">
            <a:extLst>
              <a:ext uri="{FF2B5EF4-FFF2-40B4-BE49-F238E27FC236}">
                <a16:creationId xmlns:a16="http://schemas.microsoft.com/office/drawing/2014/main" id="{F1B5CF5B-50A3-4D44-8DBA-62105A12F5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414" y="1808227"/>
            <a:ext cx="276225" cy="27622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80A2484-C38C-4ACD-91A4-A968AE4E9B29}"/>
              </a:ext>
            </a:extLst>
          </p:cNvPr>
          <p:cNvSpPr txBox="1"/>
          <p:nvPr/>
        </p:nvSpPr>
        <p:spPr>
          <a:xfrm>
            <a:off x="178859" y="164966"/>
            <a:ext cx="2570889" cy="1190684"/>
          </a:xfrm>
          <a:prstGeom prst="rect">
            <a:avLst/>
          </a:prstGeom>
          <a:solidFill>
            <a:srgbClr val="595959">
              <a:alpha val="60000"/>
            </a:srgbClr>
          </a:solidFill>
          <a:effectLst>
            <a:softEdge rad="88900"/>
          </a:effectLst>
        </p:spPr>
        <p:txBody>
          <a:bodyPr wrap="square" rtlCol="0" anchor="t">
            <a:spAutoFit/>
          </a:bodyPr>
          <a:lstStyle/>
          <a:p>
            <a:r>
              <a:rPr lang="en-CA" sz="7200" b="1">
                <a:solidFill>
                  <a:schemeClr val="bg1"/>
                </a:solidFill>
                <a:latin typeface="America Faster"/>
              </a:rPr>
              <a:t>Pro’s</a:t>
            </a:r>
            <a:endParaRPr lang="en-CA" sz="7200" b="1">
              <a:solidFill>
                <a:schemeClr val="bg1"/>
              </a:solidFill>
            </a:endParaRPr>
          </a:p>
        </p:txBody>
      </p:sp>
      <p:pic>
        <p:nvPicPr>
          <p:cNvPr id="24" name="Picture 23" descr="Encircled red dot">
            <a:extLst>
              <a:ext uri="{FF2B5EF4-FFF2-40B4-BE49-F238E27FC236}">
                <a16:creationId xmlns:a16="http://schemas.microsoft.com/office/drawing/2014/main" id="{5DBAD417-56B8-4603-80BC-18D0846C8A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91" y="7051417"/>
            <a:ext cx="276225" cy="276225"/>
          </a:xfrm>
          <a:prstGeom prst="rect">
            <a:avLst/>
          </a:prstGeom>
        </p:spPr>
      </p:pic>
      <p:pic>
        <p:nvPicPr>
          <p:cNvPr id="25" name="Picture 24" descr="Encircled red dot">
            <a:extLst>
              <a:ext uri="{FF2B5EF4-FFF2-40B4-BE49-F238E27FC236}">
                <a16:creationId xmlns:a16="http://schemas.microsoft.com/office/drawing/2014/main" id="{36F075A9-E096-4893-B059-B45AF7E8D9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105" y="7051418"/>
            <a:ext cx="276225" cy="276225"/>
          </a:xfrm>
          <a:prstGeom prst="rect">
            <a:avLst/>
          </a:prstGeom>
        </p:spPr>
      </p:pic>
      <p:pic>
        <p:nvPicPr>
          <p:cNvPr id="26" name="Picture 25" descr="Encircled red dot">
            <a:extLst>
              <a:ext uri="{FF2B5EF4-FFF2-40B4-BE49-F238E27FC236}">
                <a16:creationId xmlns:a16="http://schemas.microsoft.com/office/drawing/2014/main" id="{BFB8265E-880F-49AB-B818-335850C33D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803" y="7051418"/>
            <a:ext cx="276225" cy="276225"/>
          </a:xfrm>
          <a:prstGeom prst="rect">
            <a:avLst/>
          </a:prstGeom>
        </p:spPr>
      </p:pic>
      <p:pic>
        <p:nvPicPr>
          <p:cNvPr id="27" name="Picture 26" descr="Encircled red dot">
            <a:extLst>
              <a:ext uri="{FF2B5EF4-FFF2-40B4-BE49-F238E27FC236}">
                <a16:creationId xmlns:a16="http://schemas.microsoft.com/office/drawing/2014/main" id="{868C2F7D-ECF0-4DDE-9A17-206B728532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2695" y="7051417"/>
            <a:ext cx="27622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63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Encircled red dot">
            <a:extLst>
              <a:ext uri="{FF2B5EF4-FFF2-40B4-BE49-F238E27FC236}">
                <a16:creationId xmlns:a16="http://schemas.microsoft.com/office/drawing/2014/main" id="{A2D0D5B1-5073-4079-BE35-6745E3081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2" y="6719888"/>
            <a:ext cx="276225" cy="276225"/>
          </a:xfrm>
          <a:prstGeom prst="rect">
            <a:avLst/>
          </a:prstGeom>
        </p:spPr>
      </p:pic>
      <p:cxnSp>
        <p:nvCxnSpPr>
          <p:cNvPr id="22" name="Straight Connector 21" descr="Straight Connector">
            <a:extLst>
              <a:ext uri="{FF2B5EF4-FFF2-40B4-BE49-F238E27FC236}">
                <a16:creationId xmlns:a16="http://schemas.microsoft.com/office/drawing/2014/main" id="{92C05852-D94A-4169-999A-79535A06429A}"/>
              </a:ext>
            </a:extLst>
          </p:cNvPr>
          <p:cNvCxnSpPr>
            <a:cxnSpLocks/>
          </p:cNvCxnSpPr>
          <p:nvPr/>
        </p:nvCxnSpPr>
        <p:spPr>
          <a:xfrm flipH="1">
            <a:off x="-2852440" y="6858000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Encircled red dot">
            <a:extLst>
              <a:ext uri="{FF2B5EF4-FFF2-40B4-BE49-F238E27FC236}">
                <a16:creationId xmlns:a16="http://schemas.microsoft.com/office/drawing/2014/main" id="{5DBAD417-56B8-4603-80BC-18D0846C8A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91" y="7051417"/>
            <a:ext cx="276225" cy="276225"/>
          </a:xfrm>
          <a:prstGeom prst="rect">
            <a:avLst/>
          </a:prstGeom>
        </p:spPr>
      </p:pic>
      <p:pic>
        <p:nvPicPr>
          <p:cNvPr id="25" name="Picture 24" descr="Encircled red dot">
            <a:extLst>
              <a:ext uri="{FF2B5EF4-FFF2-40B4-BE49-F238E27FC236}">
                <a16:creationId xmlns:a16="http://schemas.microsoft.com/office/drawing/2014/main" id="{36F075A9-E096-4893-B059-B45AF7E8D9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105" y="7051418"/>
            <a:ext cx="276225" cy="276225"/>
          </a:xfrm>
          <a:prstGeom prst="rect">
            <a:avLst/>
          </a:prstGeom>
        </p:spPr>
      </p:pic>
      <p:pic>
        <p:nvPicPr>
          <p:cNvPr id="26" name="Picture 25" descr="Encircled red dot">
            <a:extLst>
              <a:ext uri="{FF2B5EF4-FFF2-40B4-BE49-F238E27FC236}">
                <a16:creationId xmlns:a16="http://schemas.microsoft.com/office/drawing/2014/main" id="{BFB8265E-880F-49AB-B818-335850C33D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803" y="7051418"/>
            <a:ext cx="276225" cy="276225"/>
          </a:xfrm>
          <a:prstGeom prst="rect">
            <a:avLst/>
          </a:prstGeom>
        </p:spPr>
      </p:pic>
      <p:pic>
        <p:nvPicPr>
          <p:cNvPr id="27" name="Picture 26" descr="Encircled red dot">
            <a:extLst>
              <a:ext uri="{FF2B5EF4-FFF2-40B4-BE49-F238E27FC236}">
                <a16:creationId xmlns:a16="http://schemas.microsoft.com/office/drawing/2014/main" id="{868C2F7D-ECF0-4DDE-9A17-206B72853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2695" y="7051417"/>
            <a:ext cx="276225" cy="276225"/>
          </a:xfrm>
          <a:prstGeom prst="rect">
            <a:avLst/>
          </a:prstGeom>
        </p:spPr>
      </p:pic>
      <p:pic>
        <p:nvPicPr>
          <p:cNvPr id="28" name="Picture 27" descr="Encircled red dot">
            <a:extLst>
              <a:ext uri="{FF2B5EF4-FFF2-40B4-BE49-F238E27FC236}">
                <a16:creationId xmlns:a16="http://schemas.microsoft.com/office/drawing/2014/main" id="{52B7DFAE-F146-4F43-8819-9CD276861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91" y="7051417"/>
            <a:ext cx="276225" cy="276225"/>
          </a:xfrm>
          <a:prstGeom prst="rect">
            <a:avLst/>
          </a:prstGeom>
        </p:spPr>
      </p:pic>
      <p:pic>
        <p:nvPicPr>
          <p:cNvPr id="29" name="Picture 28" descr="Encircled red dot">
            <a:extLst>
              <a:ext uri="{FF2B5EF4-FFF2-40B4-BE49-F238E27FC236}">
                <a16:creationId xmlns:a16="http://schemas.microsoft.com/office/drawing/2014/main" id="{735E1F54-D425-4E18-85D7-90E44F5A1A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105" y="7051418"/>
            <a:ext cx="276225" cy="276225"/>
          </a:xfrm>
          <a:prstGeom prst="rect">
            <a:avLst/>
          </a:prstGeom>
        </p:spPr>
      </p:pic>
      <p:pic>
        <p:nvPicPr>
          <p:cNvPr id="30" name="Picture 29" descr="Encircled red dot">
            <a:extLst>
              <a:ext uri="{FF2B5EF4-FFF2-40B4-BE49-F238E27FC236}">
                <a16:creationId xmlns:a16="http://schemas.microsoft.com/office/drawing/2014/main" id="{5BC319B2-6E57-42F0-BF0B-C2185539CE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803" y="7051418"/>
            <a:ext cx="276225" cy="276225"/>
          </a:xfrm>
          <a:prstGeom prst="rect">
            <a:avLst/>
          </a:prstGeom>
        </p:spPr>
      </p:pic>
      <p:pic>
        <p:nvPicPr>
          <p:cNvPr id="31" name="Picture 30" descr="Encircled red dot">
            <a:extLst>
              <a:ext uri="{FF2B5EF4-FFF2-40B4-BE49-F238E27FC236}">
                <a16:creationId xmlns:a16="http://schemas.microsoft.com/office/drawing/2014/main" id="{F8145DAE-3F22-4AA2-B649-862C2D08AE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2695" y="7051417"/>
            <a:ext cx="276225" cy="276225"/>
          </a:xfrm>
          <a:prstGeom prst="rect">
            <a:avLst/>
          </a:prstGeom>
        </p:spPr>
      </p:pic>
      <p:cxnSp>
        <p:nvCxnSpPr>
          <p:cNvPr id="32" name="Straight Connector 31" descr="Straight Connector">
            <a:extLst>
              <a:ext uri="{FF2B5EF4-FFF2-40B4-BE49-F238E27FC236}">
                <a16:creationId xmlns:a16="http://schemas.microsoft.com/office/drawing/2014/main" id="{554F3903-2686-42DD-919D-1928744BB40F}"/>
              </a:ext>
            </a:extLst>
          </p:cNvPr>
          <p:cNvCxnSpPr>
            <a:cxnSpLocks/>
          </p:cNvCxnSpPr>
          <p:nvPr/>
        </p:nvCxnSpPr>
        <p:spPr>
          <a:xfrm flipH="1">
            <a:off x="1351383" y="2112263"/>
            <a:ext cx="9489234" cy="0"/>
          </a:xfrm>
          <a:prstGeom prst="line">
            <a:avLst/>
          </a:prstGeom>
          <a:ln w="38100"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 descr="Straight Connector">
            <a:extLst>
              <a:ext uri="{FF2B5EF4-FFF2-40B4-BE49-F238E27FC236}">
                <a16:creationId xmlns:a16="http://schemas.microsoft.com/office/drawing/2014/main" id="{3B2A6AEC-8F90-41C2-9651-87E2F5A2D659}"/>
              </a:ext>
            </a:extLst>
          </p:cNvPr>
          <p:cNvCxnSpPr>
            <a:cxnSpLocks/>
          </p:cNvCxnSpPr>
          <p:nvPr/>
        </p:nvCxnSpPr>
        <p:spPr>
          <a:xfrm>
            <a:off x="6097714" y="2112263"/>
            <a:ext cx="0" cy="3540931"/>
          </a:xfrm>
          <a:prstGeom prst="line">
            <a:avLst/>
          </a:prstGeom>
          <a:ln w="38100"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Encircled red dot">
            <a:extLst>
              <a:ext uri="{FF2B5EF4-FFF2-40B4-BE49-F238E27FC236}">
                <a16:creationId xmlns:a16="http://schemas.microsoft.com/office/drawing/2014/main" id="{45931C56-6537-4A55-892F-71C5968BD1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3" y="-133948"/>
            <a:ext cx="276225" cy="276225"/>
          </a:xfrm>
          <a:prstGeom prst="rect">
            <a:avLst/>
          </a:prstGeom>
        </p:spPr>
      </p:pic>
      <p:pic>
        <p:nvPicPr>
          <p:cNvPr id="35" name="Picture 34" descr="Encircled red dot">
            <a:extLst>
              <a:ext uri="{FF2B5EF4-FFF2-40B4-BE49-F238E27FC236}">
                <a16:creationId xmlns:a16="http://schemas.microsoft.com/office/drawing/2014/main" id="{39F553F0-EDE6-4338-A1A6-7D079A146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3887" y="-131744"/>
            <a:ext cx="276225" cy="276225"/>
          </a:xfrm>
          <a:prstGeom prst="rect">
            <a:avLst/>
          </a:prstGeom>
        </p:spPr>
      </p:pic>
      <p:pic>
        <p:nvPicPr>
          <p:cNvPr id="36" name="Picture 35" descr="Encircled red dot">
            <a:extLst>
              <a:ext uri="{FF2B5EF4-FFF2-40B4-BE49-F238E27FC236}">
                <a16:creationId xmlns:a16="http://schemas.microsoft.com/office/drawing/2014/main" id="{41EC610A-025B-4DCF-8941-AAFBF09FC4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3888" y="6719888"/>
            <a:ext cx="276225" cy="276225"/>
          </a:xfrm>
          <a:prstGeom prst="rect">
            <a:avLst/>
          </a:prstGeom>
        </p:spPr>
      </p:pic>
      <p:cxnSp>
        <p:nvCxnSpPr>
          <p:cNvPr id="37" name="Straight Connector 36" descr="Straight Connector">
            <a:extLst>
              <a:ext uri="{FF2B5EF4-FFF2-40B4-BE49-F238E27FC236}">
                <a16:creationId xmlns:a16="http://schemas.microsoft.com/office/drawing/2014/main" id="{EF0F4DC5-B877-4D47-AB02-BCF5B733EB2A}"/>
              </a:ext>
            </a:extLst>
          </p:cNvPr>
          <p:cNvCxnSpPr>
            <a:cxnSpLocks/>
          </p:cNvCxnSpPr>
          <p:nvPr/>
        </p:nvCxnSpPr>
        <p:spPr>
          <a:xfrm flipH="1">
            <a:off x="9339560" y="6858000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 descr="Encircled red dot">
            <a:extLst>
              <a:ext uri="{FF2B5EF4-FFF2-40B4-BE49-F238E27FC236}">
                <a16:creationId xmlns:a16="http://schemas.microsoft.com/office/drawing/2014/main" id="{A4701385-CB42-456B-8EAC-6C6FE49FAA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2" y="6719888"/>
            <a:ext cx="276225" cy="276225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E297D648-E2C5-41F0-97CB-1FD75D978FFA}"/>
              </a:ext>
            </a:extLst>
          </p:cNvPr>
          <p:cNvSpPr txBox="1"/>
          <p:nvPr/>
        </p:nvSpPr>
        <p:spPr>
          <a:xfrm>
            <a:off x="2287913" y="142277"/>
            <a:ext cx="7616174" cy="1200329"/>
          </a:xfrm>
          <a:prstGeom prst="rect">
            <a:avLst/>
          </a:prstGeom>
          <a:solidFill>
            <a:srgbClr val="595959">
              <a:alpha val="60000"/>
            </a:srgbClr>
          </a:solidFill>
          <a:effectLst>
            <a:softEdge rad="88900"/>
          </a:effectLst>
        </p:spPr>
        <p:txBody>
          <a:bodyPr wrap="square" rtlCol="0" anchor="t">
            <a:spAutoFit/>
          </a:bodyPr>
          <a:lstStyle/>
          <a:p>
            <a:r>
              <a:rPr lang="en-CA" sz="7200" b="1">
                <a:solidFill>
                  <a:schemeClr val="bg1"/>
                </a:solidFill>
                <a:latin typeface="America Faster"/>
              </a:rPr>
              <a:t>Price Breakdown</a:t>
            </a:r>
            <a:endParaRPr lang="en-CA" sz="7200" b="1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5D9AF6A-E13A-4BD8-BDFB-76810225A240}"/>
              </a:ext>
            </a:extLst>
          </p:cNvPr>
          <p:cNvSpPr txBox="1"/>
          <p:nvPr/>
        </p:nvSpPr>
        <p:spPr>
          <a:xfrm>
            <a:off x="1351383" y="1372473"/>
            <a:ext cx="9489234" cy="646331"/>
          </a:xfrm>
          <a:prstGeom prst="rect">
            <a:avLst/>
          </a:prstGeom>
          <a:solidFill>
            <a:srgbClr val="595959">
              <a:alpha val="25098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3600" b="1">
                <a:solidFill>
                  <a:schemeClr val="bg1"/>
                </a:solidFill>
                <a:latin typeface="America Faster" panose="02000800000000000000" pitchFamily="2" charset="0"/>
              </a:rPr>
              <a:t>     Elektrik XL		        </a:t>
            </a:r>
            <a:r>
              <a:rPr lang="en-CA" sz="2400" b="1">
                <a:solidFill>
                  <a:schemeClr val="bg1"/>
                </a:solidFill>
                <a:latin typeface="America Faster" panose="02000800000000000000" pitchFamily="2" charset="0"/>
              </a:rPr>
              <a:t> </a:t>
            </a:r>
            <a:r>
              <a:rPr lang="en-CA" sz="3600" b="1">
                <a:solidFill>
                  <a:schemeClr val="bg1"/>
                </a:solidFill>
                <a:latin typeface="America Faster" panose="02000800000000000000" pitchFamily="2" charset="0"/>
              </a:rPr>
              <a:t>Elektrik XL+	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FAA1E1-68A9-4E50-971B-E371F9392213}"/>
              </a:ext>
            </a:extLst>
          </p:cNvPr>
          <p:cNvSpPr txBox="1"/>
          <p:nvPr/>
        </p:nvSpPr>
        <p:spPr>
          <a:xfrm>
            <a:off x="2797094" y="2610469"/>
            <a:ext cx="182802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  <a:latin typeface="Agency FB" panose="020B0503020202020204" pitchFamily="34" charset="0"/>
              </a:rPr>
              <a:t>64 GB Storage</a:t>
            </a:r>
          </a:p>
          <a:p>
            <a:pPr algn="ctr"/>
            <a:endParaRPr lang="en-US" sz="160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pPr algn="ctr"/>
            <a:r>
              <a:rPr lang="en-US" sz="2800">
                <a:solidFill>
                  <a:schemeClr val="bg1"/>
                </a:solidFill>
                <a:latin typeface="Agency FB" panose="020B0503020202020204" pitchFamily="34" charset="0"/>
              </a:rPr>
              <a:t>6GB RAM</a:t>
            </a:r>
          </a:p>
          <a:p>
            <a:pPr algn="ctr"/>
            <a:endParaRPr lang="en-US" sz="160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pPr algn="ctr"/>
            <a:r>
              <a:rPr lang="en-US" sz="2800">
                <a:solidFill>
                  <a:schemeClr val="bg1"/>
                </a:solidFill>
                <a:latin typeface="Agency FB" panose="020B0503020202020204" pitchFamily="34" charset="0"/>
              </a:rPr>
              <a:t>$750 USD</a:t>
            </a:r>
          </a:p>
          <a:p>
            <a:pPr algn="ctr"/>
            <a:endParaRPr lang="en-US" sz="160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pPr lvl="0" algn="ctr"/>
            <a:endParaRPr lang="en-US" sz="2800">
              <a:solidFill>
                <a:prstClr val="white"/>
              </a:solidFill>
              <a:latin typeface="Agency FB" panose="020B0503020202020204" pitchFamily="34" charset="0"/>
            </a:endParaRPr>
          </a:p>
          <a:p>
            <a:pPr algn="ctr"/>
            <a:endParaRPr lang="en-US" sz="160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40E65EB4-A751-4A54-B4C6-749A03DD98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42915" y="4658903"/>
            <a:ext cx="560306" cy="560306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E63725C2-838D-4036-B5E1-80C857E3E676}"/>
              </a:ext>
            </a:extLst>
          </p:cNvPr>
          <p:cNvSpPr txBox="1"/>
          <p:nvPr/>
        </p:nvSpPr>
        <p:spPr>
          <a:xfrm>
            <a:off x="7570313" y="2610469"/>
            <a:ext cx="182802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1TB Storage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12GB RAM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$850 USD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pPr lvl="0" algn="ctr"/>
            <a:endParaRPr lang="en-US" sz="2800" dirty="0">
              <a:solidFill>
                <a:prstClr val="white"/>
              </a:solidFill>
              <a:latin typeface="Agency FB" panose="020B0503020202020204" pitchFamily="34" charset="0"/>
            </a:endParaRPr>
          </a:p>
          <a:p>
            <a:pPr algn="ctr"/>
            <a:endParaRPr lang="en-US" sz="16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44" name="Picture 43" descr="A picture containing black, sky&#10;&#10;Description automatically generated">
            <a:extLst>
              <a:ext uri="{FF2B5EF4-FFF2-40B4-BE49-F238E27FC236}">
                <a16:creationId xmlns:a16="http://schemas.microsoft.com/office/drawing/2014/main" id="{513C29F7-048D-4090-AB1E-C6D58E9953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522" y="4663324"/>
            <a:ext cx="593721" cy="5937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7794F379-BFA6-461C-A9A9-143B3BEB5E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505" y="4692317"/>
            <a:ext cx="560307" cy="554654"/>
          </a:xfrm>
          <a:prstGeom prst="rect">
            <a:avLst/>
          </a:prstGeom>
        </p:spPr>
      </p:pic>
      <p:pic>
        <p:nvPicPr>
          <p:cNvPr id="46" name="Picture 45" descr="A close up of a logo&#10;&#10;Description automatically generated">
            <a:extLst>
              <a:ext uri="{FF2B5EF4-FFF2-40B4-BE49-F238E27FC236}">
                <a16:creationId xmlns:a16="http://schemas.microsoft.com/office/drawing/2014/main" id="{AD88D4D9-82AA-4997-9BCA-AF91887EC3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01220" y="4692317"/>
            <a:ext cx="560307" cy="560307"/>
          </a:xfrm>
          <a:prstGeom prst="rect">
            <a:avLst/>
          </a:prstGeom>
        </p:spPr>
      </p:pic>
      <p:pic>
        <p:nvPicPr>
          <p:cNvPr id="47" name="Picture 46" descr="A picture containing black, sky&#10;&#10;Description automatically generated">
            <a:extLst>
              <a:ext uri="{FF2B5EF4-FFF2-40B4-BE49-F238E27FC236}">
                <a16:creationId xmlns:a16="http://schemas.microsoft.com/office/drawing/2014/main" id="{0FCECD54-04DE-4BE8-A808-571A13E578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144" y="4658668"/>
            <a:ext cx="593721" cy="59372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" name="Straight Connector 47" descr="Straight Connector">
            <a:extLst>
              <a:ext uri="{FF2B5EF4-FFF2-40B4-BE49-F238E27FC236}">
                <a16:creationId xmlns:a16="http://schemas.microsoft.com/office/drawing/2014/main" id="{93396AB5-4ED6-4573-A8E3-FB6C3B3250A5}"/>
              </a:ext>
            </a:extLst>
          </p:cNvPr>
          <p:cNvCxnSpPr>
            <a:cxnSpLocks/>
          </p:cNvCxnSpPr>
          <p:nvPr/>
        </p:nvCxnSpPr>
        <p:spPr>
          <a:xfrm flipV="1">
            <a:off x="-123826" y="0"/>
            <a:ext cx="0" cy="3729635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 descr="Straight Connector">
            <a:extLst>
              <a:ext uri="{FF2B5EF4-FFF2-40B4-BE49-F238E27FC236}">
                <a16:creationId xmlns:a16="http://schemas.microsoft.com/office/drawing/2014/main" id="{13BB8EE0-6276-4FA2-AABB-DEF82AD875C8}"/>
              </a:ext>
            </a:extLst>
          </p:cNvPr>
          <p:cNvCxnSpPr>
            <a:cxnSpLocks/>
            <a:endCxn id="35" idx="3"/>
          </p:cNvCxnSpPr>
          <p:nvPr/>
        </p:nvCxnSpPr>
        <p:spPr>
          <a:xfrm flipV="1">
            <a:off x="12330112" y="6369"/>
            <a:ext cx="0" cy="3260706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943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222D028-452E-4E21-9B1E-9837E41477A9}"/>
              </a:ext>
            </a:extLst>
          </p:cNvPr>
          <p:cNvSpPr txBox="1"/>
          <p:nvPr/>
        </p:nvSpPr>
        <p:spPr>
          <a:xfrm>
            <a:off x="503872" y="1724742"/>
            <a:ext cx="4182428" cy="3416320"/>
          </a:xfrm>
          <a:prstGeom prst="rect">
            <a:avLst/>
          </a:prstGeom>
          <a:solidFill>
            <a:srgbClr val="595959">
              <a:alpha val="50196"/>
            </a:srgbClr>
          </a:solidFill>
          <a:effectLst>
            <a:softEdge rad="76200"/>
          </a:effectLst>
        </p:spPr>
        <p:txBody>
          <a:bodyPr wrap="square" rtlCol="0">
            <a:spAutoFit/>
          </a:bodyPr>
          <a:lstStyle/>
          <a:p>
            <a:r>
              <a:rPr lang="en-CA" sz="7200" b="1">
                <a:solidFill>
                  <a:schemeClr val="bg1"/>
                </a:solidFill>
                <a:latin typeface="America Faster" panose="02000800000000000000" pitchFamily="2" charset="0"/>
              </a:rPr>
              <a:t>Why Is This a Trend?</a:t>
            </a:r>
            <a:endParaRPr lang="en-CA" sz="7200" b="1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08D7EF-4447-468D-BFF5-57E9625A0F8C}"/>
              </a:ext>
            </a:extLst>
          </p:cNvPr>
          <p:cNvSpPr txBox="1"/>
          <p:nvPr/>
        </p:nvSpPr>
        <p:spPr>
          <a:xfrm>
            <a:off x="1117829" y="721958"/>
            <a:ext cx="395505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  <a:latin typeface="Agency FB"/>
                <a:cs typeface="Calibri"/>
              </a:rPr>
              <a:t>It is easily recognized</a:t>
            </a:r>
            <a:endParaRPr lang="en-US" sz="2400" b="1">
              <a:solidFill>
                <a:schemeClr val="bg1"/>
              </a:solidFill>
              <a:latin typeface="Agency FB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2F114-920F-4463-ACA3-32EBD32B941F}"/>
              </a:ext>
            </a:extLst>
          </p:cNvPr>
          <p:cNvSpPr txBox="1"/>
          <p:nvPr/>
        </p:nvSpPr>
        <p:spPr>
          <a:xfrm>
            <a:off x="6379307" y="4881760"/>
            <a:ext cx="395505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  <a:latin typeface="Agency FB"/>
                <a:cs typeface="Calibri"/>
              </a:rPr>
              <a:t>Falls in line with the modern concept  of "Bigger screen, bigger battery, better phone"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F341DC-BFAC-4D30-AAB3-3F54270D6927}"/>
              </a:ext>
            </a:extLst>
          </p:cNvPr>
          <p:cNvSpPr txBox="1"/>
          <p:nvPr/>
        </p:nvSpPr>
        <p:spPr>
          <a:xfrm>
            <a:off x="6940161" y="711558"/>
            <a:ext cx="395505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  <a:latin typeface="Agency FB" panose="020B0503020202020204" pitchFamily="34" charset="0"/>
                <a:cs typeface="Calibri"/>
              </a:rPr>
              <a:t>Trends has several components, which includes: identifiability, relativeness, and popularity</a:t>
            </a:r>
          </a:p>
        </p:txBody>
      </p:sp>
      <p:cxnSp>
        <p:nvCxnSpPr>
          <p:cNvPr id="20" name="Straight Connector 19" descr="Straight Connector">
            <a:extLst>
              <a:ext uri="{FF2B5EF4-FFF2-40B4-BE49-F238E27FC236}">
                <a16:creationId xmlns:a16="http://schemas.microsoft.com/office/drawing/2014/main" id="{1B3D2F1E-6EE9-4E85-A9DD-14FC9E922F51}"/>
              </a:ext>
            </a:extLst>
          </p:cNvPr>
          <p:cNvCxnSpPr>
            <a:cxnSpLocks/>
          </p:cNvCxnSpPr>
          <p:nvPr/>
        </p:nvCxnSpPr>
        <p:spPr>
          <a:xfrm flipH="1">
            <a:off x="6935028" y="6003371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 descr="Straight Connector">
            <a:extLst>
              <a:ext uri="{FF2B5EF4-FFF2-40B4-BE49-F238E27FC236}">
                <a16:creationId xmlns:a16="http://schemas.microsoft.com/office/drawing/2014/main" id="{31ECA18C-5C0F-4510-AE41-9D9814AA2AAF}"/>
              </a:ext>
            </a:extLst>
          </p:cNvPr>
          <p:cNvCxnSpPr>
            <a:cxnSpLocks/>
          </p:cNvCxnSpPr>
          <p:nvPr/>
        </p:nvCxnSpPr>
        <p:spPr>
          <a:xfrm flipH="1">
            <a:off x="1640165" y="1094642"/>
            <a:ext cx="2852440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Encircled red dot">
            <a:extLst>
              <a:ext uri="{FF2B5EF4-FFF2-40B4-BE49-F238E27FC236}">
                <a16:creationId xmlns:a16="http://schemas.microsoft.com/office/drawing/2014/main" id="{8C7D4FB2-88A1-47AC-8048-B79158DDA3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2" y="-138113"/>
            <a:ext cx="276225" cy="276225"/>
          </a:xfrm>
          <a:prstGeom prst="rect">
            <a:avLst/>
          </a:prstGeom>
        </p:spPr>
      </p:pic>
      <p:pic>
        <p:nvPicPr>
          <p:cNvPr id="23" name="Picture 22" descr="Encircled red dot">
            <a:extLst>
              <a:ext uri="{FF2B5EF4-FFF2-40B4-BE49-F238E27FC236}">
                <a16:creationId xmlns:a16="http://schemas.microsoft.com/office/drawing/2014/main" id="{31B65DAF-9D8C-45E0-A9F0-8D7877804B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3887" y="6719887"/>
            <a:ext cx="276225" cy="276225"/>
          </a:xfrm>
          <a:prstGeom prst="rect">
            <a:avLst/>
          </a:prstGeom>
        </p:spPr>
      </p:pic>
      <p:pic>
        <p:nvPicPr>
          <p:cNvPr id="19" name="Picture 18" descr="Encircled red dot">
            <a:extLst>
              <a:ext uri="{FF2B5EF4-FFF2-40B4-BE49-F238E27FC236}">
                <a16:creationId xmlns:a16="http://schemas.microsoft.com/office/drawing/2014/main" id="{22DB807D-87B4-4EC7-8327-8A7E0C70A9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3886" y="-135400"/>
            <a:ext cx="276225" cy="276225"/>
          </a:xfrm>
          <a:prstGeom prst="rect">
            <a:avLst/>
          </a:prstGeom>
        </p:spPr>
      </p:pic>
      <p:pic>
        <p:nvPicPr>
          <p:cNvPr id="25" name="Picture 24" descr="Encircled red dot">
            <a:extLst>
              <a:ext uri="{FF2B5EF4-FFF2-40B4-BE49-F238E27FC236}">
                <a16:creationId xmlns:a16="http://schemas.microsoft.com/office/drawing/2014/main" id="{9EEF98AA-4B9B-4804-B336-EB0AE9504D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12" y="6719888"/>
            <a:ext cx="276225" cy="276225"/>
          </a:xfrm>
          <a:prstGeom prst="rect">
            <a:avLst/>
          </a:prstGeom>
        </p:spPr>
      </p:pic>
      <p:cxnSp>
        <p:nvCxnSpPr>
          <p:cNvPr id="26" name="Straight Connector 25" descr="Straight Connector">
            <a:extLst>
              <a:ext uri="{FF2B5EF4-FFF2-40B4-BE49-F238E27FC236}">
                <a16:creationId xmlns:a16="http://schemas.microsoft.com/office/drawing/2014/main" id="{42646F23-40D6-4644-99FC-C28549E7DF6D}"/>
              </a:ext>
            </a:extLst>
          </p:cNvPr>
          <p:cNvCxnSpPr>
            <a:cxnSpLocks/>
          </p:cNvCxnSpPr>
          <p:nvPr/>
        </p:nvCxnSpPr>
        <p:spPr>
          <a:xfrm flipH="1">
            <a:off x="7193294" y="1810139"/>
            <a:ext cx="3460598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Encircled red dot">
            <a:extLst>
              <a:ext uri="{FF2B5EF4-FFF2-40B4-BE49-F238E27FC236}">
                <a16:creationId xmlns:a16="http://schemas.microsoft.com/office/drawing/2014/main" id="{8ED59765-97C1-44E4-BAE8-52EFB44D9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91" y="7051417"/>
            <a:ext cx="276225" cy="276225"/>
          </a:xfrm>
          <a:prstGeom prst="rect">
            <a:avLst/>
          </a:prstGeom>
        </p:spPr>
      </p:pic>
      <p:pic>
        <p:nvPicPr>
          <p:cNvPr id="18" name="Picture 17" descr="Encircled red dot">
            <a:extLst>
              <a:ext uri="{FF2B5EF4-FFF2-40B4-BE49-F238E27FC236}">
                <a16:creationId xmlns:a16="http://schemas.microsoft.com/office/drawing/2014/main" id="{471A5FE6-9F6E-4461-BF7C-48F543D1D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105" y="7051418"/>
            <a:ext cx="276225" cy="276225"/>
          </a:xfrm>
          <a:prstGeom prst="rect">
            <a:avLst/>
          </a:prstGeom>
        </p:spPr>
      </p:pic>
      <p:pic>
        <p:nvPicPr>
          <p:cNvPr id="27" name="Picture 26" descr="Encircled red dot">
            <a:extLst>
              <a:ext uri="{FF2B5EF4-FFF2-40B4-BE49-F238E27FC236}">
                <a16:creationId xmlns:a16="http://schemas.microsoft.com/office/drawing/2014/main" id="{BA1EF407-6786-4702-85B5-4BA052F65D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803" y="7051418"/>
            <a:ext cx="276225" cy="276225"/>
          </a:xfrm>
          <a:prstGeom prst="rect">
            <a:avLst/>
          </a:prstGeom>
        </p:spPr>
      </p:pic>
      <p:pic>
        <p:nvPicPr>
          <p:cNvPr id="28" name="Picture 27" descr="Encircled red dot">
            <a:extLst>
              <a:ext uri="{FF2B5EF4-FFF2-40B4-BE49-F238E27FC236}">
                <a16:creationId xmlns:a16="http://schemas.microsoft.com/office/drawing/2014/main" id="{B71041A0-4887-427E-888D-7E07544A4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2695" y="7051417"/>
            <a:ext cx="276225" cy="276225"/>
          </a:xfrm>
          <a:prstGeom prst="rect">
            <a:avLst/>
          </a:prstGeom>
        </p:spPr>
      </p:pic>
      <p:cxnSp>
        <p:nvCxnSpPr>
          <p:cNvPr id="24" name="Straight Connector 23" descr="Straight Connector">
            <a:extLst>
              <a:ext uri="{FF2B5EF4-FFF2-40B4-BE49-F238E27FC236}">
                <a16:creationId xmlns:a16="http://schemas.microsoft.com/office/drawing/2014/main" id="{A22A64E2-34B0-4C22-8E26-68DBD14DD012}"/>
              </a:ext>
            </a:extLst>
          </p:cNvPr>
          <p:cNvCxnSpPr>
            <a:cxnSpLocks/>
          </p:cNvCxnSpPr>
          <p:nvPr/>
        </p:nvCxnSpPr>
        <p:spPr>
          <a:xfrm flipH="1">
            <a:off x="5425573" y="3124377"/>
            <a:ext cx="3560771" cy="0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FF7172D-3DD3-4C04-BD91-365F47622DD1}"/>
              </a:ext>
            </a:extLst>
          </p:cNvPr>
          <p:cNvSpPr txBox="1"/>
          <p:nvPr/>
        </p:nvSpPr>
        <p:spPr>
          <a:xfrm>
            <a:off x="5293326" y="2750151"/>
            <a:ext cx="382526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gency FB"/>
              </a:rPr>
              <a:t>The next generation for phone</a:t>
            </a:r>
            <a:r>
              <a:rPr lang="en-US" sz="2400" b="1" dirty="0">
                <a:solidFill>
                  <a:schemeClr val="bg1"/>
                </a:solidFill>
              </a:rPr>
              <a:t>s</a:t>
            </a:r>
            <a:endParaRPr lang="en-US" sz="24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34013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86</Words>
  <Application>Microsoft Office PowerPoint</Application>
  <PresentationFormat>Widescreen</PresentationFormat>
  <Paragraphs>33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Agency FB</vt:lpstr>
      <vt:lpstr>America Faster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2019-07-25T02:04:44Z</dcterms:created>
  <dcterms:modified xsi:type="dcterms:W3CDTF">2019-07-25T02:04:48Z</dcterms:modified>
</cp:coreProperties>
</file>

<file path=docProps/thumbnail.jpeg>
</file>